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38"/>
  </p:notesMasterIdLst>
  <p:handoutMasterIdLst>
    <p:handoutMasterId r:id="rId39"/>
  </p:handoutMasterIdLst>
  <p:sldIdLst>
    <p:sldId id="361" r:id="rId5"/>
    <p:sldId id="658" r:id="rId6"/>
    <p:sldId id="651" r:id="rId7"/>
    <p:sldId id="635" r:id="rId8"/>
    <p:sldId id="643" r:id="rId9"/>
    <p:sldId id="633" r:id="rId10"/>
    <p:sldId id="674" r:id="rId11"/>
    <p:sldId id="644" r:id="rId12"/>
    <p:sldId id="613" r:id="rId13"/>
    <p:sldId id="640" r:id="rId14"/>
    <p:sldId id="636" r:id="rId15"/>
    <p:sldId id="630" r:id="rId16"/>
    <p:sldId id="607" r:id="rId17"/>
    <p:sldId id="615" r:id="rId18"/>
    <p:sldId id="637" r:id="rId19"/>
    <p:sldId id="660" r:id="rId20"/>
    <p:sldId id="639" r:id="rId21"/>
    <p:sldId id="621" r:id="rId22"/>
    <p:sldId id="675" r:id="rId23"/>
    <p:sldId id="677" r:id="rId24"/>
    <p:sldId id="620" r:id="rId25"/>
    <p:sldId id="678" r:id="rId26"/>
    <p:sldId id="663" r:id="rId27"/>
    <p:sldId id="664" r:id="rId28"/>
    <p:sldId id="676" r:id="rId29"/>
    <p:sldId id="665" r:id="rId30"/>
    <p:sldId id="661" r:id="rId31"/>
    <p:sldId id="662" r:id="rId32"/>
    <p:sldId id="611" r:id="rId33"/>
    <p:sldId id="616" r:id="rId34"/>
    <p:sldId id="638" r:id="rId35"/>
    <p:sldId id="634" r:id="rId36"/>
    <p:sldId id="60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935" userDrawn="1">
          <p15:clr>
            <a:srgbClr val="A4A3A4"/>
          </p15:clr>
        </p15:guide>
        <p15:guide id="3" orient="horz" pos="3865" userDrawn="1">
          <p15:clr>
            <a:srgbClr val="A4A3A4"/>
          </p15:clr>
        </p15:guide>
        <p15:guide id="4" pos="3840" userDrawn="1">
          <p15:clr>
            <a:srgbClr val="A4A3A4"/>
          </p15:clr>
        </p15:guide>
        <p15:guide id="5" pos="396" userDrawn="1">
          <p15:clr>
            <a:srgbClr val="A4A3A4"/>
          </p15:clr>
        </p15:guide>
        <p15:guide id="6" pos="731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en, Gina" initials="GG" lastIdx="1" clrIdx="0">
    <p:extLst>
      <p:ext uri="{19B8F6BF-5375-455C-9EA6-DF929625EA0E}">
        <p15:presenceInfo xmlns:p15="http://schemas.microsoft.com/office/powerpoint/2012/main" userId="S-1-5-21-2982660134-4255240162-3086778697-279841" providerId="AD"/>
      </p:ext>
    </p:extLst>
  </p:cmAuthor>
  <p:cmAuthor id="2" name="Jocelyn Fortis" initials="JF" lastIdx="3" clrIdx="1">
    <p:extLst>
      <p:ext uri="{19B8F6BF-5375-455C-9EA6-DF929625EA0E}">
        <p15:presenceInfo xmlns:p15="http://schemas.microsoft.com/office/powerpoint/2012/main" userId="S::jfortis@icma.org::d6492fb3-6a38-4862-96b8-65e652c037fa" providerId="AD"/>
      </p:ext>
    </p:extLst>
  </p:cmAuthor>
  <p:cmAuthor id="3" name="Lori" initials="L" lastIdx="9" clrIdx="2">
    <p:extLst>
      <p:ext uri="{19B8F6BF-5375-455C-9EA6-DF929625EA0E}">
        <p15:presenceInfo xmlns:p15="http://schemas.microsoft.com/office/powerpoint/2012/main" userId="S::lscozzafava@icma.org::b54b38a0-d337-48f4-b318-4cc94a2116ea" providerId="AD"/>
      </p:ext>
    </p:extLst>
  </p:cmAuthor>
  <p:cmAuthor id="4" name="Isabelle Bully-Omictin" initials="IB" lastIdx="4" clrIdx="3">
    <p:extLst>
      <p:ext uri="{19B8F6BF-5375-455C-9EA6-DF929625EA0E}">
        <p15:presenceInfo xmlns:p15="http://schemas.microsoft.com/office/powerpoint/2012/main" userId="S::iomictin@icma.org::fa2b3b45-cb30-438f-a403-6ef90a18eee5" providerId="AD"/>
      </p:ext>
    </p:extLst>
  </p:cmAuthor>
  <p:cmAuthor id="5" name="Scozzafava, Lori" initials="SL" lastIdx="2" clrIdx="4">
    <p:extLst>
      <p:ext uri="{19B8F6BF-5375-455C-9EA6-DF929625EA0E}">
        <p15:presenceInfo xmlns:p15="http://schemas.microsoft.com/office/powerpoint/2012/main" userId="Scozzafava, Lo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FCE4D6"/>
    <a:srgbClr val="B4C6E7"/>
    <a:srgbClr val="D9E1F2"/>
    <a:srgbClr val="920000"/>
    <a:srgbClr val="194F8B"/>
    <a:srgbClr val="CBCD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2" autoAdjust="0"/>
    <p:restoredTop sz="86472" autoAdjust="0"/>
  </p:normalViewPr>
  <p:slideViewPr>
    <p:cSldViewPr snapToGrid="0" snapToObjects="1">
      <p:cViewPr>
        <p:scale>
          <a:sx n="60" d="100"/>
          <a:sy n="60" d="100"/>
        </p:scale>
        <p:origin x="144" y="360"/>
      </p:cViewPr>
      <p:guideLst>
        <p:guide orient="horz" pos="2160"/>
        <p:guide orient="horz" pos="935"/>
        <p:guide orient="horz" pos="3865"/>
        <p:guide pos="3840"/>
        <p:guide pos="396"/>
        <p:guide pos="7315"/>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66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7AF01A-41E6-3D29-8CA7-4EA0695BFF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8D1ADB9-B196-A2C7-C6A8-DBA4914F12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46F133-3985-469E-9DF2-D1A6E9FD7D5E}" type="datetimeFigureOut">
              <a:rPr lang="en-US" smtClean="0"/>
              <a:t>10/10/2024</a:t>
            </a:fld>
            <a:endParaRPr lang="en-US"/>
          </a:p>
        </p:txBody>
      </p:sp>
      <p:sp>
        <p:nvSpPr>
          <p:cNvPr id="4" name="Footer Placeholder 3">
            <a:extLst>
              <a:ext uri="{FF2B5EF4-FFF2-40B4-BE49-F238E27FC236}">
                <a16:creationId xmlns:a16="http://schemas.microsoft.com/office/drawing/2014/main" id="{5D541925-6E8A-7335-B26F-7A64D0F7A5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5EFFAA-BC1D-09D5-358F-8D6AE2D649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0EA023-5EDD-48D1-A347-8710AC33FACC}" type="slidenum">
              <a:rPr lang="en-US" smtClean="0"/>
              <a:t>‹#›</a:t>
            </a:fld>
            <a:endParaRPr lang="en-US"/>
          </a:p>
        </p:txBody>
      </p:sp>
    </p:spTree>
    <p:extLst>
      <p:ext uri="{BB962C8B-B14F-4D97-AF65-F5344CB8AC3E}">
        <p14:creationId xmlns:p14="http://schemas.microsoft.com/office/powerpoint/2010/main" val="162963381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121E5D-F12C-40A4-9E84-3D67161D24D7}" type="datetimeFigureOut">
              <a:rPr lang="en-US" smtClean="0"/>
              <a:t>10/10/2024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7F889F-6F05-463B-B2C0-84568FF37D2B}" type="slidenum">
              <a:rPr lang="en-US" smtClean="0"/>
              <a:t>‹#›</a:t>
            </a:fld>
            <a:endParaRPr lang="en-US"/>
          </a:p>
        </p:txBody>
      </p:sp>
    </p:spTree>
    <p:extLst>
      <p:ext uri="{BB962C8B-B14F-4D97-AF65-F5344CB8AC3E}">
        <p14:creationId xmlns:p14="http://schemas.microsoft.com/office/powerpoint/2010/main" val="326279746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Giới</a:t>
            </a:r>
            <a:r>
              <a:rPr lang="en-US" dirty="0"/>
              <a:t> </a:t>
            </a:r>
            <a:r>
              <a:rPr lang="en-US" dirty="0" err="1"/>
              <a:t>thiệu</a:t>
            </a:r>
            <a:r>
              <a:rPr lang="en-US" dirty="0"/>
              <a:t> </a:t>
            </a:r>
            <a:r>
              <a:rPr lang="en-US" dirty="0" err="1"/>
              <a:t>bản</a:t>
            </a:r>
            <a:r>
              <a:rPr lang="en-US" dirty="0"/>
              <a:t> </a:t>
            </a:r>
            <a:r>
              <a:rPr lang="en-US" dirty="0" err="1"/>
              <a:t>thân</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vi-VN" dirty="0"/>
              <a:t>Sử dụng trang trình chiếu này để giới thiệu với người tham gia hiểu được mục tiêu giảm rác thải nhựa đại dương bằng cách ngăn chặn các nguồn thải từ đất liieen và cải thiện trực trạng quản lý chất thải rắn.  </a:t>
            </a:r>
            <a:endParaRPr lang="en-US" dirty="0"/>
          </a:p>
        </p:txBody>
      </p:sp>
    </p:spTree>
    <p:extLst>
      <p:ext uri="{BB962C8B-B14F-4D97-AF65-F5344CB8AC3E}">
        <p14:creationId xmlns:p14="http://schemas.microsoft.com/office/powerpoint/2010/main" val="1417305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Chúng</a:t>
            </a:r>
            <a:r>
              <a:rPr lang="en-US" dirty="0"/>
              <a:t> ta </a:t>
            </a:r>
            <a:r>
              <a:rPr lang="en-US" dirty="0" err="1"/>
              <a:t>sẽ</a:t>
            </a:r>
            <a:r>
              <a:rPr lang="en-US" dirty="0"/>
              <a:t> </a:t>
            </a:r>
            <a:r>
              <a:rPr lang="en-US" dirty="0" err="1"/>
              <a:t>thảo</a:t>
            </a:r>
            <a:r>
              <a:rPr lang="en-US" dirty="0"/>
              <a:t> </a:t>
            </a:r>
            <a:r>
              <a:rPr lang="en-US" dirty="0" err="1"/>
              <a:t>luận</a:t>
            </a:r>
            <a:r>
              <a:rPr lang="en-US" dirty="0"/>
              <a:t> </a:t>
            </a:r>
            <a:r>
              <a:rPr lang="en-US" dirty="0" err="1"/>
              <a:t>về</a:t>
            </a:r>
            <a:r>
              <a:rPr lang="en-US" dirty="0"/>
              <a:t> </a:t>
            </a:r>
            <a:r>
              <a:rPr lang="en-US" dirty="0" err="1"/>
              <a:t>việc</a:t>
            </a:r>
            <a:r>
              <a:rPr lang="en-US" dirty="0"/>
              <a:t> </a:t>
            </a:r>
            <a:r>
              <a:rPr lang="en-US" dirty="0" err="1"/>
              <a:t>tại</a:t>
            </a:r>
            <a:r>
              <a:rPr lang="en-US" dirty="0"/>
              <a:t> </a:t>
            </a:r>
            <a:r>
              <a:rPr lang="en-US" dirty="0" err="1"/>
              <a:t>sao</a:t>
            </a:r>
            <a:r>
              <a:rPr lang="en-US" dirty="0"/>
              <a:t> </a:t>
            </a:r>
            <a:r>
              <a:rPr lang="en-US" dirty="0" err="1"/>
              <a:t>chúng</a:t>
            </a:r>
            <a:r>
              <a:rPr lang="en-US" dirty="0"/>
              <a:t> ta </a:t>
            </a:r>
            <a:r>
              <a:rPr lang="en-US" dirty="0" err="1"/>
              <a:t>lại</a:t>
            </a:r>
            <a:r>
              <a:rPr lang="en-US" dirty="0"/>
              <a:t> </a:t>
            </a:r>
            <a:r>
              <a:rPr lang="en-US" dirty="0" err="1"/>
              <a:t>thực</a:t>
            </a:r>
            <a:r>
              <a:rPr lang="en-US" dirty="0"/>
              <a:t> </a:t>
            </a:r>
            <a:r>
              <a:rPr lang="en-US" dirty="0" err="1"/>
              <a:t>hiện</a:t>
            </a:r>
            <a:r>
              <a:rPr lang="en-US" dirty="0"/>
              <a:t> </a:t>
            </a:r>
            <a:r>
              <a:rPr lang="en-US" dirty="0" err="1"/>
              <a:t>đánh</a:t>
            </a:r>
            <a:r>
              <a:rPr lang="en-US" dirty="0"/>
              <a:t> </a:t>
            </a:r>
            <a:r>
              <a:rPr lang="en-US" dirty="0" err="1"/>
              <a:t>giá</a:t>
            </a:r>
            <a:r>
              <a:rPr lang="en-US" dirty="0"/>
              <a:t> </a:t>
            </a:r>
            <a:r>
              <a:rPr lang="en-US" dirty="0" err="1"/>
              <a:t>năng</a:t>
            </a:r>
            <a:r>
              <a:rPr lang="en-US" dirty="0"/>
              <a:t> </a:t>
            </a:r>
            <a:r>
              <a:rPr lang="en-US" dirty="0" err="1"/>
              <a:t>lực</a:t>
            </a:r>
            <a:r>
              <a:rPr lang="en-US" dirty="0"/>
              <a:t> </a:t>
            </a:r>
            <a:r>
              <a:rPr lang="en-US" dirty="0" err="1"/>
              <a:t>quản</a:t>
            </a:r>
            <a:r>
              <a:rPr lang="en-US" dirty="0"/>
              <a:t> </a:t>
            </a:r>
            <a:r>
              <a:rPr lang="en-US" dirty="0" err="1"/>
              <a:t>lý</a:t>
            </a:r>
            <a:r>
              <a:rPr lang="en-US" dirty="0"/>
              <a:t> </a:t>
            </a:r>
            <a:r>
              <a:rPr lang="en-US" dirty="0" err="1"/>
              <a:t>chất</a:t>
            </a:r>
            <a:r>
              <a:rPr lang="en-US" dirty="0"/>
              <a:t> </a:t>
            </a:r>
            <a:r>
              <a:rPr lang="en-US" dirty="0" err="1"/>
              <a:t>thải</a:t>
            </a:r>
            <a:r>
              <a:rPr lang="en-US" dirty="0"/>
              <a:t> </a:t>
            </a:r>
            <a:r>
              <a:rPr lang="en-US" dirty="0" err="1"/>
              <a:t>rắn</a:t>
            </a:r>
            <a:r>
              <a:rPr lang="en-US" dirty="0"/>
              <a:t>.</a:t>
            </a:r>
          </a:p>
          <a:p>
            <a:endParaRPr lang="en-US" dirty="0"/>
          </a:p>
          <a:p>
            <a:r>
              <a:rPr lang="vi-VN" dirty="0"/>
              <a:t>Hầu hết mọi người khi nghe đến “năng lực” đều nghĩ rằng cách duy nhất để đạt được điều này là thông qua các khoá đào tạo….nhưng thực tế còn nhiều hơn thế nữa!</a:t>
            </a:r>
            <a:endParaRPr lang="en-US" dirty="0"/>
          </a:p>
        </p:txBody>
      </p:sp>
    </p:spTree>
    <p:extLst>
      <p:ext uri="{BB962C8B-B14F-4D97-AF65-F5344CB8AC3E}">
        <p14:creationId xmlns:p14="http://schemas.microsoft.com/office/powerpoint/2010/main" val="870262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 typeface="+mj-lt"/>
              <a:buAutoNum type="arabicPeriod"/>
            </a:pPr>
            <a:r>
              <a:rPr lang="en-US" sz="2300" dirty="0">
                <a:latin typeface="Gill Sans MT" panose="020B0502020104020203" pitchFamily="34" charset="0"/>
              </a:rPr>
              <a:t>Theo </a:t>
            </a:r>
            <a:r>
              <a:rPr lang="en-US" sz="2300" dirty="0" err="1">
                <a:latin typeface="Gill Sans MT" panose="020B0502020104020203" pitchFamily="34" charset="0"/>
              </a:rPr>
              <a:t>Quy</a:t>
            </a:r>
            <a:r>
              <a:rPr lang="en-US" sz="2300" dirty="0">
                <a:latin typeface="Gill Sans MT" panose="020B0502020104020203" pitchFamily="34" charset="0"/>
              </a:rPr>
              <a:t> </a:t>
            </a:r>
            <a:r>
              <a:rPr lang="en-US" sz="2300" dirty="0" err="1">
                <a:latin typeface="Gill Sans MT" panose="020B0502020104020203" pitchFamily="34" charset="0"/>
              </a:rPr>
              <a:t>định</a:t>
            </a:r>
            <a:r>
              <a:rPr lang="en-US" sz="2300" dirty="0">
                <a:latin typeface="Gill Sans MT" panose="020B0502020104020203" pitchFamily="34" charset="0"/>
              </a:rPr>
              <a:t>, </a:t>
            </a:r>
            <a:r>
              <a:rPr lang="en-US" sz="2300" dirty="0" err="1">
                <a:latin typeface="Gill Sans MT" panose="020B0502020104020203" pitchFamily="34" charset="0"/>
              </a:rPr>
              <a:t>điạ</a:t>
            </a:r>
            <a:r>
              <a:rPr lang="en-US" sz="2300" dirty="0">
                <a:latin typeface="Gill Sans MT" panose="020B0502020104020203" pitchFamily="34" charset="0"/>
              </a:rPr>
              <a:t> </a:t>
            </a:r>
            <a:r>
              <a:rPr lang="en-US" sz="2300" dirty="0" err="1">
                <a:latin typeface="Gill Sans MT" panose="020B0502020104020203" pitchFamily="34" charset="0"/>
              </a:rPr>
              <a:t>phương</a:t>
            </a:r>
            <a:r>
              <a:rPr lang="en-US" sz="2300" dirty="0">
                <a:latin typeface="Gill Sans MT" panose="020B0502020104020203" pitchFamily="34" charset="0"/>
              </a:rPr>
              <a:t> </a:t>
            </a:r>
            <a:r>
              <a:rPr lang="en-US" sz="2300" dirty="0" err="1">
                <a:latin typeface="Gill Sans MT" panose="020B0502020104020203" pitchFamily="34" charset="0"/>
              </a:rPr>
              <a:t>đảm</a:t>
            </a:r>
            <a:r>
              <a:rPr lang="en-US" sz="2300" dirty="0">
                <a:latin typeface="Gill Sans MT" panose="020B0502020104020203" pitchFamily="34" charset="0"/>
              </a:rPr>
              <a:t> </a:t>
            </a:r>
            <a:r>
              <a:rPr lang="en-US" sz="2300" dirty="0" err="1">
                <a:latin typeface="Gill Sans MT" panose="020B0502020104020203" pitchFamily="34" charset="0"/>
              </a:rPr>
              <a:t>bảo</a:t>
            </a:r>
            <a:r>
              <a:rPr lang="en-US" sz="2300" dirty="0">
                <a:latin typeface="Gill Sans MT" panose="020B0502020104020203" pitchFamily="34" charset="0"/>
              </a:rPr>
              <a:t> </a:t>
            </a:r>
            <a:r>
              <a:rPr lang="en-US" sz="2300" dirty="0" err="1">
                <a:latin typeface="Gill Sans MT" panose="020B0502020104020203" pitchFamily="34" charset="0"/>
              </a:rPr>
              <a:t>cho</a:t>
            </a:r>
            <a:r>
              <a:rPr lang="en-US" sz="2300" dirty="0">
                <a:latin typeface="Gill Sans MT" panose="020B0502020104020203" pitchFamily="34" charset="0"/>
              </a:rPr>
              <a:t> </a:t>
            </a:r>
            <a:r>
              <a:rPr lang="en-US" sz="2300" dirty="0" err="1">
                <a:latin typeface="Gill Sans MT" panose="020B0502020104020203" pitchFamily="34" charset="0"/>
              </a:rPr>
              <a:t>người</a:t>
            </a:r>
            <a:r>
              <a:rPr lang="en-US" sz="2300" dirty="0">
                <a:latin typeface="Gill Sans MT" panose="020B0502020104020203" pitchFamily="34" charset="0"/>
              </a:rPr>
              <a:t> </a:t>
            </a:r>
            <a:r>
              <a:rPr lang="en-US" sz="2300" dirty="0" err="1">
                <a:latin typeface="Gill Sans MT" panose="020B0502020104020203" pitchFamily="34" charset="0"/>
              </a:rPr>
              <a:t>dân</a:t>
            </a:r>
            <a:r>
              <a:rPr lang="en-US" sz="2300" dirty="0">
                <a:latin typeface="Gill Sans MT" panose="020B0502020104020203" pitchFamily="34" charset="0"/>
              </a:rPr>
              <a:t> </a:t>
            </a:r>
            <a:r>
              <a:rPr lang="vi-VN" sz="3600" dirty="0"/>
              <a:t>có một hệ thống 3R/SWM hợp lý về mặt kinh tế và môi trường.</a:t>
            </a:r>
            <a:endParaRPr lang="en-US" sz="2300" dirty="0">
              <a:latin typeface="Gill Sans MT" panose="020B0502020104020203" pitchFamily="34" charset="0"/>
            </a:endParaRPr>
          </a:p>
          <a:p>
            <a:pPr marL="457200" indent="-457200">
              <a:buFont typeface="+mj-lt"/>
              <a:buAutoNum type="arabicPeriod"/>
            </a:pPr>
            <a:r>
              <a:rPr lang="en-US" sz="2300" dirty="0" err="1">
                <a:latin typeface="Gill Sans MT" panose="020B0502020104020203" pitchFamily="34" charset="0"/>
              </a:rPr>
              <a:t>Hạn</a:t>
            </a:r>
            <a:r>
              <a:rPr lang="en-US" sz="2300" dirty="0">
                <a:latin typeface="Gill Sans MT" panose="020B0502020104020203" pitchFamily="34" charset="0"/>
              </a:rPr>
              <a:t> </a:t>
            </a:r>
            <a:r>
              <a:rPr lang="en-US" sz="2300" dirty="0" err="1">
                <a:latin typeface="Gill Sans MT" panose="020B0502020104020203" pitchFamily="34" charset="0"/>
              </a:rPr>
              <a:t>chế</a:t>
            </a:r>
            <a:r>
              <a:rPr lang="en-US" sz="2300" dirty="0">
                <a:latin typeface="Gill Sans MT" panose="020B0502020104020203" pitchFamily="34" charset="0"/>
              </a:rPr>
              <a:t> </a:t>
            </a:r>
            <a:r>
              <a:rPr lang="en-US" sz="2300" dirty="0" err="1">
                <a:latin typeface="Gill Sans MT" panose="020B0502020104020203" pitchFamily="34" charset="0"/>
              </a:rPr>
              <a:t>về</a:t>
            </a:r>
            <a:r>
              <a:rPr lang="en-US" sz="2300" dirty="0">
                <a:latin typeface="Gill Sans MT" panose="020B0502020104020203" pitchFamily="34" charset="0"/>
              </a:rPr>
              <a:t> chi </a:t>
            </a:r>
            <a:r>
              <a:rPr lang="en-US" sz="2300" dirty="0" err="1">
                <a:latin typeface="Gill Sans MT" panose="020B0502020104020203" pitchFamily="34" charset="0"/>
              </a:rPr>
              <a:t>phí</a:t>
            </a:r>
            <a:r>
              <a:rPr lang="en-US" sz="2300" dirty="0">
                <a:latin typeface="Gill Sans MT" panose="020B0502020104020203" pitchFamily="34" charset="0"/>
              </a:rPr>
              <a:t> </a:t>
            </a:r>
            <a:r>
              <a:rPr lang="en-US" sz="2300" dirty="0" err="1">
                <a:latin typeface="Gill Sans MT" panose="020B0502020104020203" pitchFamily="34" charset="0"/>
              </a:rPr>
              <a:t>để</a:t>
            </a:r>
            <a:r>
              <a:rPr lang="en-US" sz="2300" dirty="0">
                <a:latin typeface="Gill Sans MT" panose="020B0502020104020203" pitchFamily="34" charset="0"/>
              </a:rPr>
              <a:t> </a:t>
            </a:r>
            <a:r>
              <a:rPr lang="en-US" sz="2300" dirty="0" err="1">
                <a:latin typeface="Gill Sans MT" panose="020B0502020104020203" pitchFamily="34" charset="0"/>
              </a:rPr>
              <a:t>tăng</a:t>
            </a:r>
            <a:r>
              <a:rPr lang="en-US" sz="2300" dirty="0">
                <a:latin typeface="Gill Sans MT" panose="020B0502020104020203" pitchFamily="34" charset="0"/>
              </a:rPr>
              <a:t> </a:t>
            </a:r>
            <a:r>
              <a:rPr lang="en-US" sz="2300" dirty="0" err="1">
                <a:latin typeface="Gill Sans MT" panose="020B0502020104020203" pitchFamily="34" charset="0"/>
              </a:rPr>
              <a:t>cường</a:t>
            </a:r>
            <a:r>
              <a:rPr lang="en-US" sz="2300" dirty="0">
                <a:latin typeface="Gill Sans MT" panose="020B0502020104020203" pitchFamily="34" charset="0"/>
              </a:rPr>
              <a:t> </a:t>
            </a:r>
            <a:r>
              <a:rPr lang="en-US" sz="2300" dirty="0" err="1">
                <a:latin typeface="Gill Sans MT" panose="020B0502020104020203" pitchFamily="34" charset="0"/>
              </a:rPr>
              <a:t>năng</a:t>
            </a:r>
            <a:r>
              <a:rPr lang="en-US" sz="2300" dirty="0">
                <a:latin typeface="Gill Sans MT" panose="020B0502020104020203" pitchFamily="34" charset="0"/>
              </a:rPr>
              <a:t> </a:t>
            </a:r>
            <a:r>
              <a:rPr lang="en-US" sz="2300" dirty="0" err="1">
                <a:latin typeface="Gill Sans MT" panose="020B0502020104020203" pitchFamily="34" charset="0"/>
              </a:rPr>
              <a:t>lực</a:t>
            </a:r>
            <a:endParaRPr lang="en-US" sz="2300" dirty="0">
              <a:latin typeface="Gill Sans MT" panose="020B0502020104020203" pitchFamily="34" charset="0"/>
            </a:endParaRPr>
          </a:p>
          <a:p>
            <a:pPr marL="742950" lvl="1" indent="-342900">
              <a:buFontTx/>
              <a:buChar char="-"/>
            </a:pPr>
            <a:r>
              <a:rPr lang="en-US" sz="1900" dirty="0" err="1">
                <a:latin typeface="Gill Sans MT" panose="020B0502020104020203" pitchFamily="34" charset="0"/>
              </a:rPr>
              <a:t>Xác</a:t>
            </a:r>
            <a:r>
              <a:rPr lang="en-US" sz="1900" dirty="0">
                <a:latin typeface="Gill Sans MT" panose="020B0502020104020203" pitchFamily="34" charset="0"/>
              </a:rPr>
              <a:t> </a:t>
            </a:r>
            <a:r>
              <a:rPr lang="en-US" sz="1900" dirty="0" err="1">
                <a:latin typeface="Gill Sans MT" panose="020B0502020104020203" pitchFamily="34" charset="0"/>
              </a:rPr>
              <a:t>định</a:t>
            </a:r>
            <a:r>
              <a:rPr lang="en-US" sz="1900" dirty="0">
                <a:latin typeface="Gill Sans MT" panose="020B0502020104020203" pitchFamily="34" charset="0"/>
              </a:rPr>
              <a:t> </a:t>
            </a:r>
            <a:r>
              <a:rPr lang="en-US" sz="1900" dirty="0" err="1">
                <a:latin typeface="Gill Sans MT" panose="020B0502020104020203" pitchFamily="34" charset="0"/>
              </a:rPr>
              <a:t>được</a:t>
            </a:r>
            <a:r>
              <a:rPr lang="en-US" sz="1900" dirty="0">
                <a:latin typeface="Gill Sans MT" panose="020B0502020104020203" pitchFamily="34" charset="0"/>
              </a:rPr>
              <a:t> </a:t>
            </a:r>
            <a:r>
              <a:rPr lang="en-US" sz="1900" dirty="0" err="1">
                <a:latin typeface="Gill Sans MT" panose="020B0502020104020203" pitchFamily="34" charset="0"/>
              </a:rPr>
              <a:t>mục</a:t>
            </a:r>
            <a:r>
              <a:rPr lang="en-US" sz="1900" dirty="0">
                <a:latin typeface="Gill Sans MT" panose="020B0502020104020203" pitchFamily="34" charset="0"/>
              </a:rPr>
              <a:t> </a:t>
            </a:r>
            <a:r>
              <a:rPr lang="en-US" sz="1900" dirty="0" err="1">
                <a:latin typeface="Gill Sans MT" panose="020B0502020104020203" pitchFamily="34" charset="0"/>
              </a:rPr>
              <a:t>tiêu</a:t>
            </a:r>
            <a:r>
              <a:rPr lang="en-US" sz="1900" dirty="0">
                <a:latin typeface="Gill Sans MT" panose="020B0502020104020203" pitchFamily="34" charset="0"/>
              </a:rPr>
              <a:t>, </a:t>
            </a:r>
            <a:r>
              <a:rPr lang="en-US" sz="1900" dirty="0" err="1">
                <a:latin typeface="Gill Sans MT" panose="020B0502020104020203" pitchFamily="34" charset="0"/>
              </a:rPr>
              <a:t>chiến</a:t>
            </a:r>
            <a:r>
              <a:rPr lang="en-US" sz="1900" dirty="0">
                <a:latin typeface="Gill Sans MT" panose="020B0502020104020203" pitchFamily="34" charset="0"/>
              </a:rPr>
              <a:t> </a:t>
            </a:r>
            <a:r>
              <a:rPr lang="en-US" sz="1900" dirty="0" err="1">
                <a:latin typeface="Gill Sans MT" panose="020B0502020104020203" pitchFamily="34" charset="0"/>
              </a:rPr>
              <a:t>lực</a:t>
            </a:r>
            <a:r>
              <a:rPr lang="en-US" sz="1900" dirty="0">
                <a:latin typeface="Gill Sans MT" panose="020B0502020104020203" pitchFamily="34" charset="0"/>
              </a:rPr>
              <a:t> </a:t>
            </a:r>
            <a:r>
              <a:rPr lang="en-US" sz="1900" dirty="0" err="1">
                <a:latin typeface="Gill Sans MT" panose="020B0502020104020203" pitchFamily="34" charset="0"/>
              </a:rPr>
              <a:t>để</a:t>
            </a:r>
            <a:r>
              <a:rPr lang="en-US" sz="1900" dirty="0">
                <a:latin typeface="Gill Sans MT" panose="020B0502020104020203" pitchFamily="34" charset="0"/>
              </a:rPr>
              <a:t> </a:t>
            </a:r>
            <a:r>
              <a:rPr lang="en-US" sz="1900" dirty="0" err="1">
                <a:latin typeface="Gill Sans MT" panose="020B0502020104020203" pitchFamily="34" charset="0"/>
              </a:rPr>
              <a:t>hướng</a:t>
            </a:r>
            <a:r>
              <a:rPr lang="en-US" sz="1900" dirty="0">
                <a:latin typeface="Gill Sans MT" panose="020B0502020104020203" pitchFamily="34" charset="0"/>
              </a:rPr>
              <a:t> </a:t>
            </a:r>
            <a:r>
              <a:rPr lang="en-US" sz="1900" dirty="0" err="1">
                <a:latin typeface="Gill Sans MT" panose="020B0502020104020203" pitchFamily="34" charset="0"/>
              </a:rPr>
              <a:t>tới</a:t>
            </a:r>
            <a:r>
              <a:rPr lang="en-US" sz="1900" dirty="0">
                <a:latin typeface="Gill Sans MT" panose="020B0502020104020203" pitchFamily="34" charset="0"/>
              </a:rPr>
              <a:t> </a:t>
            </a:r>
            <a:r>
              <a:rPr lang="en-US" sz="1900" dirty="0" err="1">
                <a:latin typeface="Gill Sans MT" panose="020B0502020104020203" pitchFamily="34" charset="0"/>
              </a:rPr>
              <a:t>là</a:t>
            </a:r>
            <a:r>
              <a:rPr lang="en-US" sz="1900" dirty="0">
                <a:latin typeface="Gill Sans MT" panose="020B0502020104020203" pitchFamily="34" charset="0"/>
              </a:rPr>
              <a:t> </a:t>
            </a:r>
            <a:r>
              <a:rPr lang="en-US" sz="1900" dirty="0" err="1">
                <a:latin typeface="Gill Sans MT" panose="020B0502020104020203" pitchFamily="34" charset="0"/>
              </a:rPr>
              <a:t>quan</a:t>
            </a:r>
            <a:r>
              <a:rPr lang="en-US" sz="1900" dirty="0">
                <a:latin typeface="Gill Sans MT" panose="020B0502020104020203" pitchFamily="34" charset="0"/>
              </a:rPr>
              <a:t> </a:t>
            </a:r>
            <a:r>
              <a:rPr lang="en-US" sz="1900" dirty="0" err="1">
                <a:latin typeface="Gill Sans MT" panose="020B0502020104020203" pitchFamily="34" charset="0"/>
              </a:rPr>
              <a:t>trọng</a:t>
            </a:r>
            <a:r>
              <a:rPr lang="en-US" sz="1900" dirty="0">
                <a:latin typeface="Gill Sans MT" panose="020B0502020104020203" pitchFamily="34" charset="0"/>
              </a:rPr>
              <a:t>.</a:t>
            </a:r>
          </a:p>
          <a:p>
            <a:pPr marL="742950" lvl="1" indent="-342900">
              <a:buFontTx/>
              <a:buChar char="-"/>
            </a:pPr>
            <a:r>
              <a:rPr lang="vi-VN" sz="3600" dirty="0"/>
              <a:t>Biết nên đầu tư vào phát triển năng lực nào là rất quan trọng </a:t>
            </a:r>
          </a:p>
          <a:p>
            <a:pPr marL="742950" lvl="1" indent="-342900">
              <a:buFontTx/>
              <a:buChar char="-"/>
            </a:pPr>
            <a:r>
              <a:rPr lang="vi-VN" sz="3600" dirty="0"/>
              <a:t>Một số công cụ (nếu có) đã được xây dựng để giúp địa phương xác định nhu cầu về năng lực 3R/QLCTR của họ</a:t>
            </a:r>
            <a:endParaRPr lang="en-US" sz="2400" dirty="0">
              <a:latin typeface="Gill Sans MT" panose="020B0502020104020203" pitchFamily="34" charset="0"/>
            </a:endParaRPr>
          </a:p>
          <a:p>
            <a:pPr marL="457200" indent="-457200">
              <a:buFont typeface="+mj-lt"/>
              <a:buAutoNum type="arabicPeriod"/>
            </a:pPr>
            <a:r>
              <a:rPr lang="en-US" sz="2400" dirty="0">
                <a:latin typeface="Gill Sans MT" panose="020B0502020104020203" pitchFamily="34" charset="0"/>
              </a:rPr>
              <a:t>SCIL</a:t>
            </a:r>
            <a:r>
              <a:rPr lang="vi-VN" sz="3600" dirty="0"/>
              <a:t> giúp đưa ra quyết định này bằng cách xếp hạng hoặc ĐIỂM SỐ cho địa phương về năng lực 3R/QLCTR của họ</a:t>
            </a:r>
            <a:r>
              <a:rPr lang="en-US" sz="2400" dirty="0">
                <a:latin typeface="Gill Sans MT" panose="020B0502020104020203" pitchFamily="34" charset="0"/>
              </a:rPr>
              <a:t>.</a:t>
            </a:r>
          </a:p>
          <a:p>
            <a:pPr marL="457200" indent="-457200">
              <a:buFont typeface="+mj-lt"/>
              <a:buAutoNum type="arabicPeriod"/>
            </a:pPr>
            <a:r>
              <a:rPr lang="vi-VN" sz="3600" dirty="0"/>
              <a:t>Nó có thể được thực hiện nhiều lần để cho thấy năng lực đang tăng lên.</a:t>
            </a:r>
            <a:endParaRPr lang="en-US" sz="2400" dirty="0">
              <a:latin typeface="Gill Sans MT" panose="020B0502020104020203" pitchFamily="34" charset="0"/>
            </a:endParaRPr>
          </a:p>
          <a:p>
            <a:pPr marL="457200" indent="-457200">
              <a:buFont typeface="+mj-lt"/>
              <a:buAutoNum type="arabicPeriod"/>
            </a:pPr>
            <a:r>
              <a:rPr lang="vi-VN" sz="3600" dirty="0"/>
              <a:t>Bảng ví dụ cho thấy địa phương có ĐIỂM SỐ là 43% trong năm đầu tiên. Năm thứ 2 là 62%, chứng tỏ rằng năng lực đã được cải thiện. </a:t>
            </a:r>
          </a:p>
          <a:p>
            <a:pPr marL="457200" indent="-457200">
              <a:buFont typeface="+mj-lt"/>
              <a:buAutoNum type="arabicPeriod"/>
            </a:pPr>
            <a:r>
              <a:rPr lang="vi-VN" sz="3600" dirty="0"/>
              <a:t>Cải thiện 44% - và chắc chắn rằng có thể được công bố với giới truyền thông để làm nổi bật thành tích của địa phương.</a:t>
            </a:r>
            <a:endParaRPr lang="en-US" sz="2400" dirty="0">
              <a:latin typeface="Gill Sans MT" panose="020B0502020104020203" pitchFamily="34" charset="0"/>
            </a:endParaRPr>
          </a:p>
          <a:p>
            <a:pPr marL="914400" lvl="1" indent="-457200">
              <a:buFont typeface="+mj-lt"/>
              <a:buAutoNum type="arabicPeriod"/>
            </a:pPr>
            <a:endParaRPr lang="en-US" sz="2400" dirty="0">
              <a:latin typeface="Gill Sans MT" panose="020B0502020104020203" pitchFamily="34" charset="0"/>
            </a:endParaRPr>
          </a:p>
          <a:p>
            <a:endParaRPr lang="en-US" dirty="0"/>
          </a:p>
        </p:txBody>
      </p:sp>
    </p:spTree>
    <p:extLst>
      <p:ext uri="{BB962C8B-B14F-4D97-AF65-F5344CB8AC3E}">
        <p14:creationId xmlns:p14="http://schemas.microsoft.com/office/powerpoint/2010/main" val="1484836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6311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Tài</a:t>
            </a:r>
            <a:r>
              <a:rPr lang="en-US" sz="1200" dirty="0"/>
              <a:t> </a:t>
            </a:r>
            <a:r>
              <a:rPr lang="en-US" sz="1200" dirty="0" err="1"/>
              <a:t>liệu</a:t>
            </a:r>
            <a:r>
              <a:rPr lang="en-US" sz="1200" dirty="0"/>
              <a:t> </a:t>
            </a:r>
            <a:r>
              <a:rPr lang="en-US" sz="1200" dirty="0" err="1"/>
              <a:t>khảo</a:t>
            </a:r>
            <a:r>
              <a:rPr lang="en-US" sz="1200" dirty="0"/>
              <a:t> </a:t>
            </a:r>
            <a:r>
              <a:rPr lang="en-US" sz="1200" dirty="0" err="1"/>
              <a:t>sát</a:t>
            </a:r>
            <a:r>
              <a:rPr lang="en-US" sz="1200" dirty="0"/>
              <a:t> </a:t>
            </a:r>
            <a:r>
              <a:rPr lang="en-US" sz="1200" dirty="0" err="1"/>
              <a:t>đánh</a:t>
            </a:r>
            <a:r>
              <a:rPr lang="en-US" sz="1200" dirty="0"/>
              <a:t> </a:t>
            </a:r>
            <a:r>
              <a:rPr lang="en-US" sz="1200" dirty="0" err="1"/>
              <a:t>giá</a:t>
            </a:r>
            <a:r>
              <a:rPr lang="en-US" sz="1200" dirty="0"/>
              <a:t> </a:t>
            </a:r>
            <a:r>
              <a:rPr lang="en-US" sz="1200" dirty="0" err="1"/>
              <a:t>cho</a:t>
            </a:r>
            <a:r>
              <a:rPr lang="en-US" sz="1200" dirty="0"/>
              <a:t> </a:t>
            </a:r>
            <a:r>
              <a:rPr lang="en-US" sz="1200" dirty="0" err="1"/>
              <a:t>phép</a:t>
            </a:r>
            <a:r>
              <a:rPr lang="en-US" sz="1200" dirty="0"/>
              <a:t> </a:t>
            </a:r>
            <a:r>
              <a:rPr lang="en-US" sz="1200" dirty="0" err="1"/>
              <a:t>nhóm</a:t>
            </a:r>
            <a:r>
              <a:rPr lang="en-US" sz="1200" dirty="0"/>
              <a:t> </a:t>
            </a:r>
            <a:r>
              <a:rPr lang="en-US" sz="1200" dirty="0" err="1"/>
              <a:t>đánh</a:t>
            </a:r>
            <a:r>
              <a:rPr lang="en-US" sz="1200" dirty="0"/>
              <a:t> </a:t>
            </a:r>
            <a:r>
              <a:rPr lang="en-US" sz="1200" dirty="0" err="1"/>
              <a:t>giá</a:t>
            </a:r>
            <a:r>
              <a:rPr lang="en-US" sz="1200" dirty="0"/>
              <a:t> </a:t>
            </a:r>
            <a:r>
              <a:rPr lang="en-US" sz="1200" dirty="0" err="1"/>
              <a:t>xem</a:t>
            </a:r>
            <a:r>
              <a:rPr lang="en-US" sz="1200" dirty="0"/>
              <a:t> </a:t>
            </a:r>
            <a:r>
              <a:rPr lang="en-US" sz="1200" dirty="0" err="1"/>
              <a:t>xét</a:t>
            </a:r>
            <a:r>
              <a:rPr lang="en-US" sz="1200" dirty="0"/>
              <a:t> </a:t>
            </a:r>
            <a:r>
              <a:rPr lang="en-US" sz="1200" dirty="0" err="1"/>
              <a:t>các</a:t>
            </a:r>
            <a:r>
              <a:rPr lang="en-US" sz="1200" dirty="0"/>
              <a:t> </a:t>
            </a:r>
            <a:r>
              <a:rPr lang="en-US" sz="1200" dirty="0" err="1"/>
              <a:t>câu</a:t>
            </a:r>
            <a:r>
              <a:rPr lang="en-US" sz="1200" dirty="0"/>
              <a:t> </a:t>
            </a:r>
            <a:r>
              <a:rPr lang="en-US" sz="1200" dirty="0" err="1"/>
              <a:t>hỏi</a:t>
            </a:r>
            <a:r>
              <a:rPr lang="en-US" sz="1200" dirty="0"/>
              <a:t> </a:t>
            </a:r>
            <a:r>
              <a:rPr lang="en-US" sz="1200" dirty="0" err="1"/>
              <a:t>theo</a:t>
            </a:r>
            <a:r>
              <a:rPr lang="en-US" sz="1200" dirty="0"/>
              <a:t> </a:t>
            </a:r>
            <a:r>
              <a:rPr lang="en-US" sz="1200" dirty="0" err="1"/>
              <a:t>từng</a:t>
            </a:r>
            <a:r>
              <a:rPr lang="en-US" sz="1200" dirty="0"/>
              <a:t> </a:t>
            </a:r>
            <a:r>
              <a:rPr lang="en-US" sz="1200" dirty="0" err="1"/>
              <a:t>nhóm</a:t>
            </a:r>
            <a:r>
              <a:rPr lang="en-US" sz="1200" dirty="0"/>
              <a:t> </a:t>
            </a:r>
            <a:r>
              <a:rPr lang="en-US" sz="1200" dirty="0" err="1"/>
              <a:t>hợp</a:t>
            </a:r>
            <a:r>
              <a:rPr lang="en-US" sz="1200" dirty="0"/>
              <a:t> </a:t>
            </a:r>
            <a:r>
              <a:rPr lang="en-US" sz="1200" dirty="0" err="1"/>
              <a:t>phần</a:t>
            </a:r>
            <a:r>
              <a:rPr lang="en-US" sz="1200" dirty="0"/>
              <a:t>, </a:t>
            </a:r>
            <a:r>
              <a:rPr lang="en-US" sz="1200" dirty="0" err="1"/>
              <a:t>số</a:t>
            </a:r>
            <a:r>
              <a:rPr lang="en-US" sz="1200" dirty="0"/>
              <a:t> </a:t>
            </a:r>
            <a:r>
              <a:rPr lang="en-US" sz="1200" dirty="0" err="1"/>
              <a:t>lượng</a:t>
            </a:r>
            <a:r>
              <a:rPr lang="en-US" sz="1200" dirty="0"/>
              <a:t> </a:t>
            </a:r>
            <a:r>
              <a:rPr lang="en-US" sz="1200" dirty="0" err="1"/>
              <a:t>câu</a:t>
            </a:r>
            <a:r>
              <a:rPr lang="en-US" sz="1200" dirty="0"/>
              <a:t> </a:t>
            </a:r>
            <a:r>
              <a:rPr lang="en-US" sz="1200" dirty="0" err="1"/>
              <a:t>hỏi</a:t>
            </a:r>
            <a:r>
              <a:rPr lang="en-US" sz="1200" dirty="0"/>
              <a:t> </a:t>
            </a:r>
            <a:r>
              <a:rPr lang="en-US" sz="1200" dirty="0" err="1"/>
              <a:t>ở</a:t>
            </a:r>
            <a:r>
              <a:rPr lang="en-US" sz="1200" dirty="0"/>
              <a:t> </a:t>
            </a:r>
            <a:r>
              <a:rPr lang="en-US" sz="1200" dirty="0" err="1"/>
              <a:t>mỗi</a:t>
            </a:r>
            <a:r>
              <a:rPr lang="en-US" sz="1200" dirty="0"/>
              <a:t> </a:t>
            </a:r>
            <a:r>
              <a:rPr lang="en-US" sz="1200" dirty="0" err="1"/>
              <a:t>bảng</a:t>
            </a:r>
            <a:r>
              <a:rPr lang="en-US" sz="1200" dirty="0"/>
              <a:t> </a:t>
            </a:r>
            <a:r>
              <a:rPr lang="en-US" sz="1200" dirty="0" err="1"/>
              <a:t>đánh</a:t>
            </a:r>
            <a:r>
              <a:rPr lang="en-US" sz="1200" dirty="0"/>
              <a:t> </a:t>
            </a:r>
            <a:r>
              <a:rPr lang="en-US" sz="1200" dirty="0" err="1"/>
              <a:t>giá</a:t>
            </a:r>
            <a:r>
              <a:rPr lang="en-US" sz="1200" dirty="0"/>
              <a:t> </a:t>
            </a:r>
            <a:r>
              <a:rPr lang="en-US" sz="1200" dirty="0" err="1"/>
              <a:t>từ</a:t>
            </a:r>
            <a:r>
              <a:rPr lang="en-US" sz="1200" dirty="0"/>
              <a:t> 23-36 </a:t>
            </a:r>
            <a:r>
              <a:rPr lang="en-US" sz="1200" dirty="0" err="1"/>
              <a:t>câu</a:t>
            </a:r>
            <a:r>
              <a:rPr lang="en-US" sz="1200" dirty="0"/>
              <a:t> </a:t>
            </a:r>
            <a:r>
              <a:rPr lang="en-US" sz="1200" dirty="0" err="1"/>
              <a:t>hỏi</a:t>
            </a:r>
            <a:r>
              <a:rPr lang="en-US" sz="1200" dirty="0"/>
              <a:t>.</a:t>
            </a:r>
          </a:p>
          <a:p>
            <a:endParaRPr lang="en-US" dirty="0"/>
          </a:p>
          <a:p>
            <a:r>
              <a:rPr lang="vi-VN" dirty="0"/>
              <a:t>Đó là các câu hỏi ở dưới dạng words, hiển thị các Thành phần phụ, Tiêu chí và câu hỏi. Slide này chỉ cho bạn thấy số lượng các câu hỏi một cách tổng quan.</a:t>
            </a:r>
            <a:endParaRPr lang="en-US" dirty="0"/>
          </a:p>
          <a:p>
            <a:endParaRPr lang="en-US" dirty="0"/>
          </a:p>
        </p:txBody>
      </p:sp>
    </p:spTree>
    <p:extLst>
      <p:ext uri="{BB962C8B-B14F-4D97-AF65-F5344CB8AC3E}">
        <p14:creationId xmlns:p14="http://schemas.microsoft.com/office/powerpoint/2010/main" val="2042064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Bạn</a:t>
            </a:r>
            <a:r>
              <a:rPr lang="en-US" dirty="0"/>
              <a:t> </a:t>
            </a:r>
            <a:r>
              <a:rPr lang="en-US" dirty="0" err="1"/>
              <a:t>phải</a:t>
            </a:r>
            <a:r>
              <a:rPr lang="en-US" dirty="0"/>
              <a:t> </a:t>
            </a:r>
            <a:r>
              <a:rPr lang="en-US" dirty="0" err="1"/>
              <a:t>đọc</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một</a:t>
            </a:r>
            <a:r>
              <a:rPr lang="en-US" dirty="0"/>
              <a:t> </a:t>
            </a:r>
            <a:r>
              <a:rPr lang="en-US" dirty="0" err="1"/>
              <a:t>cách</a:t>
            </a:r>
            <a:r>
              <a:rPr lang="en-US" dirty="0"/>
              <a:t> </a:t>
            </a:r>
            <a:r>
              <a:rPr lang="en-US" dirty="0" err="1"/>
              <a:t>cẩn</a:t>
            </a:r>
            <a:r>
              <a:rPr lang="en-US" dirty="0"/>
              <a:t> </a:t>
            </a:r>
            <a:r>
              <a:rPr lang="en-US" dirty="0" err="1"/>
              <a:t>thận</a:t>
            </a:r>
            <a:r>
              <a:rPr lang="en-US" dirty="0"/>
              <a:t>, </a:t>
            </a:r>
            <a:r>
              <a:rPr lang="en-US" dirty="0" err="1"/>
              <a:t>bởi</a:t>
            </a:r>
            <a:r>
              <a:rPr lang="en-US" dirty="0"/>
              <a:t> </a:t>
            </a:r>
            <a:r>
              <a:rPr lang="en-US" dirty="0" err="1"/>
              <a:t>vì</a:t>
            </a:r>
            <a:r>
              <a:rPr lang="en-US" dirty="0"/>
              <a:t> </a:t>
            </a:r>
            <a:r>
              <a:rPr lang="en-US" dirty="0" err="1"/>
              <a:t>toàn</a:t>
            </a:r>
            <a:r>
              <a:rPr lang="en-US" dirty="0"/>
              <a:t> </a:t>
            </a:r>
            <a:r>
              <a:rPr lang="en-US" dirty="0" err="1"/>
              <a:t>bộ</a:t>
            </a:r>
            <a:r>
              <a:rPr lang="en-US" dirty="0"/>
              <a:t> </a:t>
            </a:r>
            <a:r>
              <a:rPr lang="en-US" dirty="0" err="1"/>
              <a:t>nội</a:t>
            </a:r>
            <a:r>
              <a:rPr lang="en-US" dirty="0"/>
              <a:t> dung </a:t>
            </a:r>
            <a:r>
              <a:rPr lang="en-US" dirty="0" err="1"/>
              <a:t>cung</a:t>
            </a:r>
            <a:r>
              <a:rPr lang="en-US" dirty="0"/>
              <a:t> </a:t>
            </a:r>
            <a:r>
              <a:rPr lang="en-US" dirty="0" err="1"/>
              <a:t>cấp</a:t>
            </a:r>
            <a:r>
              <a:rPr lang="en-US" dirty="0"/>
              <a:t> </a:t>
            </a:r>
            <a:r>
              <a:rPr lang="en-US" dirty="0" err="1"/>
              <a:t>là</a:t>
            </a:r>
            <a:r>
              <a:rPr lang="en-US" dirty="0"/>
              <a:t> </a:t>
            </a:r>
            <a:r>
              <a:rPr lang="en-US" dirty="0" err="1"/>
              <a:t>phải</a:t>
            </a:r>
            <a:r>
              <a:rPr lang="en-US" dirty="0"/>
              <a:t> </a:t>
            </a:r>
            <a:r>
              <a:rPr lang="en-US" dirty="0" err="1"/>
              <a:t>chính</a:t>
            </a:r>
            <a:r>
              <a:rPr lang="en-US" dirty="0"/>
              <a:t> </a:t>
            </a:r>
            <a:r>
              <a:rPr lang="en-US" dirty="0" err="1"/>
              <a:t>xác</a:t>
            </a:r>
            <a:r>
              <a:rPr lang="en-US" dirty="0"/>
              <a:t> VÀ </a:t>
            </a:r>
            <a:r>
              <a:rPr lang="en-US" dirty="0" err="1"/>
              <a:t>đối</a:t>
            </a:r>
            <a:r>
              <a:rPr lang="en-US" dirty="0"/>
              <a:t> </a:t>
            </a:r>
            <a:r>
              <a:rPr lang="en-US" dirty="0" err="1"/>
              <a:t>với</a:t>
            </a:r>
            <a:r>
              <a:rPr lang="en-US" dirty="0"/>
              <a:t> </a:t>
            </a:r>
            <a:r>
              <a:rPr lang="en-US" dirty="0" err="1"/>
              <a:t>mỗi</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Có</a:t>
            </a:r>
            <a:r>
              <a:rPr lang="en-US" dirty="0"/>
              <a:t>”, </a:t>
            </a:r>
            <a:r>
              <a:rPr lang="en-US" dirty="0" err="1"/>
              <a:t>bạn</a:t>
            </a:r>
            <a:r>
              <a:rPr lang="en-US" dirty="0"/>
              <a:t> </a:t>
            </a:r>
            <a:r>
              <a:rPr lang="en-US" dirty="0" err="1"/>
              <a:t>phải</a:t>
            </a:r>
            <a:r>
              <a:rPr lang="en-US" dirty="0"/>
              <a:t> </a:t>
            </a:r>
            <a:r>
              <a:rPr lang="en-US" dirty="0" err="1"/>
              <a:t>đảm</a:t>
            </a:r>
            <a:r>
              <a:rPr lang="en-US" dirty="0"/>
              <a:t> </a:t>
            </a:r>
            <a:r>
              <a:rPr lang="en-US" dirty="0" err="1"/>
              <a:t>bảo</a:t>
            </a:r>
            <a:r>
              <a:rPr lang="en-US" dirty="0"/>
              <a:t> </a:t>
            </a:r>
            <a:r>
              <a:rPr lang="en-US" dirty="0" err="1"/>
              <a:t>đưa</a:t>
            </a:r>
            <a:r>
              <a:rPr lang="en-US" dirty="0"/>
              <a:t> ra </a:t>
            </a:r>
            <a:r>
              <a:rPr lang="en-US" dirty="0" err="1"/>
              <a:t>được</a:t>
            </a:r>
            <a:r>
              <a:rPr lang="en-US" dirty="0"/>
              <a:t> </a:t>
            </a:r>
            <a:r>
              <a:rPr lang="en-US" dirty="0" err="1"/>
              <a:t>các</a:t>
            </a:r>
            <a:r>
              <a:rPr lang="en-US" dirty="0"/>
              <a:t> </a:t>
            </a:r>
            <a:r>
              <a:rPr lang="en-US" dirty="0" err="1"/>
              <a:t>tài</a:t>
            </a:r>
            <a:r>
              <a:rPr lang="en-US" dirty="0"/>
              <a:t> </a:t>
            </a:r>
            <a:r>
              <a:rPr lang="en-US" dirty="0" err="1"/>
              <a:t>liệu</a:t>
            </a:r>
            <a:r>
              <a:rPr lang="en-US" dirty="0"/>
              <a:t> </a:t>
            </a:r>
            <a:r>
              <a:rPr lang="en-US" dirty="0" err="1"/>
              <a:t>để</a:t>
            </a:r>
            <a:r>
              <a:rPr lang="en-US" dirty="0"/>
              <a:t> </a:t>
            </a:r>
            <a:r>
              <a:rPr lang="en-US" dirty="0" err="1"/>
              <a:t>chứng</a:t>
            </a:r>
            <a:r>
              <a:rPr lang="en-US" dirty="0"/>
              <a:t> </a:t>
            </a:r>
            <a:r>
              <a:rPr lang="en-US" dirty="0" err="1"/>
              <a:t>minh</a:t>
            </a:r>
            <a:r>
              <a:rPr lang="en-US" dirty="0"/>
              <a:t>.  </a:t>
            </a:r>
          </a:p>
          <a:p>
            <a:endParaRPr lang="en-US" dirty="0"/>
          </a:p>
          <a:p>
            <a:r>
              <a:rPr lang="en-US" dirty="0" err="1"/>
              <a:t>Bạn</a:t>
            </a:r>
            <a:r>
              <a:rPr lang="en-US" dirty="0"/>
              <a:t> </a:t>
            </a:r>
            <a:r>
              <a:rPr lang="en-US" dirty="0" err="1"/>
              <a:t>nên</a:t>
            </a:r>
            <a:r>
              <a:rPr lang="en-US" dirty="0"/>
              <a:t> </a:t>
            </a:r>
            <a:r>
              <a:rPr lang="en-US" dirty="0" err="1"/>
              <a:t>rà</a:t>
            </a:r>
            <a:r>
              <a:rPr lang="en-US" dirty="0"/>
              <a:t> </a:t>
            </a:r>
            <a:r>
              <a:rPr lang="en-US" dirty="0" err="1"/>
              <a:t>soát</a:t>
            </a:r>
            <a:r>
              <a:rPr lang="en-US" dirty="0"/>
              <a:t> </a:t>
            </a:r>
            <a:r>
              <a:rPr lang="en-US" dirty="0" err="1"/>
              <a:t>toàn</a:t>
            </a:r>
            <a:r>
              <a:rPr lang="en-US" dirty="0"/>
              <a:t> </a:t>
            </a:r>
            <a:r>
              <a:rPr lang="en-US" dirty="0" err="1"/>
              <a:t>bộ</a:t>
            </a:r>
            <a:r>
              <a:rPr lang="en-US" dirty="0"/>
              <a:t> </a:t>
            </a:r>
            <a:r>
              <a:rPr lang="en-US" dirty="0" err="1"/>
              <a:t>câu</a:t>
            </a:r>
            <a:r>
              <a:rPr lang="en-US" dirty="0"/>
              <a:t> </a:t>
            </a:r>
            <a:r>
              <a:rPr lang="en-US" dirty="0" err="1"/>
              <a:t>hỏi</a:t>
            </a:r>
            <a:r>
              <a:rPr lang="en-US" dirty="0"/>
              <a:t> 1 </a:t>
            </a:r>
            <a:r>
              <a:rPr lang="en-US" dirty="0" err="1"/>
              <a:t>cách</a:t>
            </a:r>
            <a:r>
              <a:rPr lang="en-US" dirty="0"/>
              <a:t> </a:t>
            </a:r>
            <a:r>
              <a:rPr lang="en-US" dirty="0" err="1"/>
              <a:t>nhanh</a:t>
            </a:r>
            <a:r>
              <a:rPr lang="en-US" dirty="0"/>
              <a:t> </a:t>
            </a:r>
            <a:r>
              <a:rPr lang="en-US" dirty="0" err="1"/>
              <a:t>chóng</a:t>
            </a:r>
            <a:r>
              <a:rPr lang="en-US" dirty="0"/>
              <a:t>. </a:t>
            </a:r>
          </a:p>
          <a:p>
            <a:endParaRPr lang="en-US" dirty="0"/>
          </a:p>
          <a:p>
            <a:r>
              <a:rPr lang="en-US" dirty="0" err="1"/>
              <a:t>Đây</a:t>
            </a:r>
            <a:r>
              <a:rPr lang="en-US" dirty="0"/>
              <a:t> </a:t>
            </a:r>
            <a:r>
              <a:rPr lang="en-US" dirty="0" err="1"/>
              <a:t>là</a:t>
            </a:r>
            <a:r>
              <a:rPr lang="en-US" dirty="0"/>
              <a:t> </a:t>
            </a:r>
            <a:r>
              <a:rPr lang="en-US" dirty="0" err="1"/>
              <a:t>ví</a:t>
            </a:r>
            <a:r>
              <a:rPr lang="en-US" dirty="0"/>
              <a:t> </a:t>
            </a:r>
            <a:r>
              <a:rPr lang="en-US" dirty="0" err="1"/>
              <a:t>dụ</a:t>
            </a:r>
            <a:r>
              <a:rPr lang="en-US" dirty="0"/>
              <a:t> </a:t>
            </a:r>
            <a:r>
              <a:rPr lang="en-US" dirty="0" err="1"/>
              <a:t>về</a:t>
            </a:r>
            <a:r>
              <a:rPr lang="en-US" dirty="0"/>
              <a:t> </a:t>
            </a:r>
            <a:r>
              <a:rPr lang="en-US" dirty="0" err="1"/>
              <a:t>tài</a:t>
            </a:r>
            <a:r>
              <a:rPr lang="en-US" dirty="0"/>
              <a:t> lieu </a:t>
            </a:r>
            <a:r>
              <a:rPr lang="en-US" dirty="0" err="1"/>
              <a:t>chuẩn</a:t>
            </a:r>
            <a:r>
              <a:rPr lang="en-US" dirty="0"/>
              <a:t> </a:t>
            </a:r>
            <a:r>
              <a:rPr lang="en-US" dirty="0" err="1"/>
              <a:t>bị</a:t>
            </a:r>
            <a:r>
              <a:rPr lang="en-US" dirty="0"/>
              <a:t> </a:t>
            </a:r>
            <a:r>
              <a:rPr lang="en-US" dirty="0" err="1"/>
              <a:t>đánh</a:t>
            </a:r>
            <a:r>
              <a:rPr lang="en-US" dirty="0"/>
              <a:t> </a:t>
            </a:r>
            <a:r>
              <a:rPr lang="en-US" dirty="0" err="1"/>
              <a:t>giá</a:t>
            </a:r>
            <a:endParaRPr lang="en-US" dirty="0"/>
          </a:p>
          <a:p>
            <a:endParaRPr lang="en-US" dirty="0"/>
          </a:p>
        </p:txBody>
      </p:sp>
    </p:spTree>
    <p:extLst>
      <p:ext uri="{BB962C8B-B14F-4D97-AF65-F5344CB8AC3E}">
        <p14:creationId xmlns:p14="http://schemas.microsoft.com/office/powerpoint/2010/main" val="463569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Sẽ không cần tìm kiếm bằng chứng nếu câu trả lời là “Không”</a:t>
            </a:r>
            <a:endParaRPr lang="en-US" dirty="0"/>
          </a:p>
        </p:txBody>
      </p:sp>
    </p:spTree>
    <p:extLst>
      <p:ext uri="{BB962C8B-B14F-4D97-AF65-F5344CB8AC3E}">
        <p14:creationId xmlns:p14="http://schemas.microsoft.com/office/powerpoint/2010/main" val="3066293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Ví dụ về hệ thống lưu trữ các tài liệu được xây dựng</a:t>
            </a:r>
            <a:endParaRPr lang="en-US" dirty="0"/>
          </a:p>
        </p:txBody>
      </p:sp>
    </p:spTree>
    <p:extLst>
      <p:ext uri="{BB962C8B-B14F-4D97-AF65-F5344CB8AC3E}">
        <p14:creationId xmlns:p14="http://schemas.microsoft.com/office/powerpoint/2010/main" val="1123371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048440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2105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Bảng</a:t>
            </a:r>
            <a:r>
              <a:rPr lang="en-US" dirty="0"/>
              <a:t> </a:t>
            </a:r>
            <a:r>
              <a:rPr lang="en-US" dirty="0" err="1"/>
              <a:t>điểm</a:t>
            </a:r>
            <a:r>
              <a:rPr lang="en-US" dirty="0"/>
              <a:t> </a:t>
            </a:r>
            <a:r>
              <a:rPr lang="en-US" dirty="0" err="1"/>
              <a:t>số</a:t>
            </a:r>
            <a:r>
              <a:rPr lang="en-US" dirty="0"/>
              <a:t> </a:t>
            </a:r>
            <a:r>
              <a:rPr lang="en-US" dirty="0" err="1"/>
              <a:t>tổng</a:t>
            </a:r>
            <a:r>
              <a:rPr lang="en-US" dirty="0"/>
              <a:t> </a:t>
            </a:r>
            <a:r>
              <a:rPr lang="en-US" dirty="0" err="1"/>
              <a:t>quan</a:t>
            </a:r>
            <a:r>
              <a:rPr lang="en-US" dirty="0"/>
              <a:t> </a:t>
            </a:r>
            <a:r>
              <a:rPr lang="en-US" dirty="0" err="1"/>
              <a:t>được</a:t>
            </a:r>
            <a:r>
              <a:rPr lang="en-US" dirty="0"/>
              <a:t> </a:t>
            </a:r>
            <a:r>
              <a:rPr lang="en-US" dirty="0" err="1"/>
              <a:t>hiển</a:t>
            </a:r>
            <a:r>
              <a:rPr lang="en-US" dirty="0"/>
              <a:t> </a:t>
            </a:r>
            <a:r>
              <a:rPr lang="en-US" dirty="0" err="1"/>
              <a:t>thị</a:t>
            </a:r>
            <a:r>
              <a:rPr lang="en-US" dirty="0"/>
              <a:t>…..</a:t>
            </a:r>
          </a:p>
          <a:p>
            <a:endParaRPr lang="en-US" dirty="0"/>
          </a:p>
          <a:p>
            <a:r>
              <a:rPr lang="vi-VN" dirty="0"/>
              <a:t>Mỗi trang tính tự động đưa ra bảng phân tích và tính điểm theo các tiêu chí đối với các câu hỏi “Có” hoặc “không”. Là cơ sở để xác định những đề xuất cần được thực hiện.</a:t>
            </a:r>
            <a:endParaRPr lang="en-US" dirty="0"/>
          </a:p>
        </p:txBody>
      </p:sp>
    </p:spTree>
    <p:extLst>
      <p:ext uri="{BB962C8B-B14F-4D97-AF65-F5344CB8AC3E}">
        <p14:creationId xmlns:p14="http://schemas.microsoft.com/office/powerpoint/2010/main" val="7188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2801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607360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t>Phân tích chỉ ra răng ngoài năng lực cơ bản đã được xây dựng của hợp phần quản lý tài chính, thì các năng lực bổ sung là cần thiết để đảm bảo một hệ thống QLCTR hợp lý và hiệu quả.</a:t>
            </a:r>
            <a:endParaRPr lang="en-US" sz="1800" dirty="0">
              <a:effectLst/>
              <a:latin typeface="Gill Sans MT" panose="020B0502020104020203" pitchFamily="34" charset="0"/>
              <a:ea typeface="Gill Sans MT" panose="020B0502020104020203" pitchFamily="34" charset="0"/>
              <a:cs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Gill Sans MT" panose="020B0502020104020203" pitchFamily="34" charset="0"/>
              <a:ea typeface="Gill Sans MT" panose="020B0502020104020203" pitchFamily="34" charset="0"/>
              <a:cs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Gill Sans MT" panose="020B0502020104020203" pitchFamily="34" charset="0"/>
                <a:ea typeface="Gill Sans MT" panose="020B0502020104020203" pitchFamily="34" charset="0"/>
                <a:cs typeface="Gill Sans MT" panose="020B0502020104020203" pitchFamily="34" charset="0"/>
              </a:rPr>
              <a:t>Chỉ</a:t>
            </a:r>
            <a:r>
              <a:rPr lang="en-US" sz="1800" dirty="0">
                <a:effectLst/>
                <a:latin typeface="Gill Sans MT" panose="020B0502020104020203" pitchFamily="34" charset="0"/>
                <a:ea typeface="Gill Sans MT" panose="020B0502020104020203" pitchFamily="34" charset="0"/>
                <a:cs typeface="Gill Sans MT" panose="020B0502020104020203" pitchFamily="34" charset="0"/>
              </a:rPr>
              <a:t> </a:t>
            </a:r>
            <a:r>
              <a:rPr lang="en-US" sz="1800" dirty="0" err="1">
                <a:effectLst/>
                <a:latin typeface="Gill Sans MT" panose="020B0502020104020203" pitchFamily="34" charset="0"/>
                <a:ea typeface="Gill Sans MT" panose="020B0502020104020203" pitchFamily="34" charset="0"/>
                <a:cs typeface="Gill Sans MT" panose="020B0502020104020203" pitchFamily="34" charset="0"/>
              </a:rPr>
              <a:t>có</a:t>
            </a:r>
            <a:r>
              <a:rPr lang="en-US" sz="1800" dirty="0">
                <a:effectLst/>
                <a:latin typeface="Gill Sans MT" panose="020B0502020104020203" pitchFamily="34" charset="0"/>
                <a:ea typeface="Gill Sans MT" panose="020B0502020104020203" pitchFamily="34" charset="0"/>
                <a:cs typeface="Gill Sans MT" panose="020B0502020104020203" pitchFamily="34" charset="0"/>
              </a:rPr>
              <a:t> 2 </a:t>
            </a:r>
            <a:r>
              <a:rPr lang="en-US" sz="1800" dirty="0" err="1">
                <a:effectLst/>
                <a:latin typeface="Gill Sans MT" panose="020B0502020104020203" pitchFamily="34" charset="0"/>
                <a:ea typeface="Gill Sans MT" panose="020B0502020104020203" pitchFamily="34" charset="0"/>
                <a:cs typeface="Gill Sans MT" panose="020B0502020104020203" pitchFamily="34" charset="0"/>
              </a:rPr>
              <a:t>tiêu</a:t>
            </a:r>
            <a:r>
              <a:rPr lang="en-US" sz="1800" dirty="0">
                <a:effectLst/>
                <a:latin typeface="Gill Sans MT" panose="020B0502020104020203" pitchFamily="34" charset="0"/>
                <a:ea typeface="Gill Sans MT" panose="020B0502020104020203" pitchFamily="34" charset="0"/>
                <a:cs typeface="Gill Sans MT" panose="020B0502020104020203" pitchFamily="34" charset="0"/>
              </a:rPr>
              <a:t> </a:t>
            </a:r>
            <a:r>
              <a:rPr lang="en-US" sz="1800" dirty="0" err="1">
                <a:effectLst/>
                <a:latin typeface="Gill Sans MT" panose="020B0502020104020203" pitchFamily="34" charset="0"/>
                <a:ea typeface="Gill Sans MT" panose="020B0502020104020203" pitchFamily="34" charset="0"/>
                <a:cs typeface="Gill Sans MT" panose="020B0502020104020203" pitchFamily="34" charset="0"/>
              </a:rPr>
              <a:t>chí</a:t>
            </a:r>
            <a:r>
              <a:rPr lang="en-US" sz="1800" dirty="0">
                <a:effectLst/>
                <a:latin typeface="Gill Sans MT" panose="020B0502020104020203" pitchFamily="34" charset="0"/>
                <a:ea typeface="Gill Sans MT" panose="020B0502020104020203" pitchFamily="34" charset="0"/>
                <a:cs typeface="Gill Sans MT" panose="020B0502020104020203" pitchFamily="34" charset="0"/>
              </a:rPr>
              <a:t> </a:t>
            </a:r>
            <a:r>
              <a:rPr lang="en-US" sz="1800" dirty="0" err="1">
                <a:effectLst/>
                <a:latin typeface="Gill Sans MT" panose="020B0502020104020203" pitchFamily="34" charset="0"/>
                <a:ea typeface="Gill Sans MT" panose="020B0502020104020203" pitchFamily="34" charset="0"/>
                <a:cs typeface="Gill Sans MT" panose="020B0502020104020203" pitchFamily="34" charset="0"/>
              </a:rPr>
              <a:t>cần</a:t>
            </a:r>
            <a:r>
              <a:rPr lang="en-US" sz="1800" dirty="0">
                <a:effectLst/>
                <a:latin typeface="Gill Sans MT" panose="020B0502020104020203" pitchFamily="34" charset="0"/>
                <a:ea typeface="Gill Sans MT" panose="020B0502020104020203" pitchFamily="34" charset="0"/>
                <a:cs typeface="Gill Sans MT" panose="020B0502020104020203" pitchFamily="34" charset="0"/>
              </a:rPr>
              <a:t> </a:t>
            </a:r>
            <a:r>
              <a:rPr lang="en-US" sz="1800" dirty="0" err="1">
                <a:effectLst/>
                <a:latin typeface="Gill Sans MT" panose="020B0502020104020203" pitchFamily="34" charset="0"/>
                <a:ea typeface="Gill Sans MT" panose="020B0502020104020203" pitchFamily="34" charset="0"/>
                <a:cs typeface="Gill Sans MT" panose="020B0502020104020203" pitchFamily="34" charset="0"/>
              </a:rPr>
              <a:t>cải</a:t>
            </a:r>
            <a:r>
              <a:rPr lang="en-US" sz="1800" dirty="0">
                <a:effectLst/>
                <a:latin typeface="Gill Sans MT" panose="020B0502020104020203" pitchFamily="34" charset="0"/>
                <a:ea typeface="Gill Sans MT" panose="020B0502020104020203" pitchFamily="34" charset="0"/>
                <a:cs typeface="Gill Sans MT" panose="020B0502020104020203" pitchFamily="34" charset="0"/>
              </a:rPr>
              <a:t> </a:t>
            </a:r>
            <a:r>
              <a:rPr lang="en-US" sz="1800" dirty="0" err="1">
                <a:effectLst/>
                <a:latin typeface="Gill Sans MT" panose="020B0502020104020203" pitchFamily="34" charset="0"/>
                <a:ea typeface="Gill Sans MT" panose="020B0502020104020203" pitchFamily="34" charset="0"/>
                <a:cs typeface="Gill Sans MT" panose="020B0502020104020203" pitchFamily="34" charset="0"/>
              </a:rPr>
              <a:t>thiện</a:t>
            </a:r>
            <a:r>
              <a:rPr lang="en-US" sz="1800" dirty="0">
                <a:effectLst/>
                <a:latin typeface="Gill Sans MT" panose="020B0502020104020203" pitchFamily="34" charset="0"/>
                <a:ea typeface="Gill Sans MT" panose="020B0502020104020203" pitchFamily="34" charset="0"/>
                <a:cs typeface="Gill Sans MT" panose="020B0502020104020203" pitchFamily="34" charset="0"/>
              </a:rPr>
              <a:t>. </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1800" dirty="0" err="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Báo</a:t>
            </a:r>
            <a:r>
              <a:rPr lang="en-US" sz="18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cáo</a:t>
            </a:r>
            <a:r>
              <a:rPr lang="en-US" sz="18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tài</a:t>
            </a:r>
            <a:r>
              <a:rPr lang="en-US" sz="18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chính</a:t>
            </a:r>
            <a:r>
              <a:rPr lang="en-US" sz="18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mang</a:t>
            </a:r>
            <a:r>
              <a:rPr lang="en-US" sz="18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tính</a:t>
            </a:r>
            <a:r>
              <a:rPr lang="en-US" sz="18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chính</a:t>
            </a:r>
            <a:r>
              <a:rPr lang="en-US" sz="18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xác</a:t>
            </a:r>
            <a:r>
              <a:rPr lang="en-US" sz="18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kịp</a:t>
            </a:r>
            <a:r>
              <a:rPr lang="en-US" sz="18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thời</a:t>
            </a:r>
            <a:r>
              <a:rPr lang="en-US" sz="18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và</a:t>
            </a:r>
            <a:r>
              <a:rPr lang="en-US" sz="18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được</a:t>
            </a:r>
            <a:r>
              <a:rPr lang="en-US" sz="18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sử</a:t>
            </a:r>
            <a:r>
              <a:rPr lang="en-US" sz="18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dung </a:t>
            </a:r>
            <a:r>
              <a:rPr lang="en-US" sz="1800" dirty="0" err="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để</a:t>
            </a:r>
            <a:r>
              <a:rPr lang="en-US" sz="18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quản</a:t>
            </a:r>
            <a:r>
              <a:rPr lang="en-US" sz="18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lý</a:t>
            </a:r>
            <a:r>
              <a:rPr lang="en-US" sz="18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hệ</a:t>
            </a:r>
            <a:r>
              <a:rPr lang="en-US" sz="18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thống</a:t>
            </a:r>
            <a:r>
              <a:rPr lang="en-US" sz="18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3R/QLCTR</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vi-VN" sz="18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Các chính sách tài chính và quy trình hoạt động tiêu chuẩn được ghi chép đầy đủ</a:t>
            </a:r>
            <a:endParaRPr lang="en-US" dirty="0"/>
          </a:p>
        </p:txBody>
      </p:sp>
    </p:spTree>
    <p:extLst>
      <p:ext uri="{BB962C8B-B14F-4D97-AF65-F5344CB8AC3E}">
        <p14:creationId xmlns:p14="http://schemas.microsoft.com/office/powerpoint/2010/main" val="490147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vi-VN" dirty="0"/>
            </a:br>
            <a:r>
              <a:rPr lang="vi-VN" b="0" i="0" dirty="0">
                <a:solidFill>
                  <a:srgbClr val="202124"/>
                </a:solidFill>
                <a:effectLst/>
                <a:latin typeface="arial" panose="020B0604020202020204" pitchFamily="34" charset="0"/>
              </a:rPr>
              <a:t>Để chuẩn bị thực hiện đánh giá, Các tài liệu có sẵn có thể chia sẻ để các thành viên xem xét, thảo luận các câu hỏi mang tính phức tạp hơn</a:t>
            </a:r>
            <a:endParaRPr lang="en-US" sz="1200" dirty="0">
              <a:highlight>
                <a:srgbClr val="FFFF00"/>
              </a:highlight>
              <a:latin typeface="Gill Sans M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highlight>
                  <a:srgbClr val="FFFF00"/>
                </a:highlight>
                <a:latin typeface="Gill Sans MT"/>
              </a:rPr>
              <a:t>Hỗ</a:t>
            </a:r>
            <a:r>
              <a:rPr lang="en-US" sz="1200" dirty="0">
                <a:highlight>
                  <a:srgbClr val="FFFF00"/>
                </a:highlight>
                <a:latin typeface="Gill Sans MT"/>
              </a:rPr>
              <a:t> </a:t>
            </a:r>
            <a:r>
              <a:rPr lang="en-US" sz="1200" dirty="0" err="1">
                <a:highlight>
                  <a:srgbClr val="FFFF00"/>
                </a:highlight>
                <a:latin typeface="Gill Sans MT"/>
              </a:rPr>
              <a:t>trợ</a:t>
            </a:r>
            <a:r>
              <a:rPr lang="en-US" sz="1200" dirty="0">
                <a:highlight>
                  <a:srgbClr val="FFFF00"/>
                </a:highlight>
                <a:latin typeface="Gill Sans MT"/>
              </a:rPr>
              <a:t> </a:t>
            </a:r>
            <a:r>
              <a:rPr lang="en-US" sz="1200" dirty="0" err="1">
                <a:highlight>
                  <a:srgbClr val="FFFF00"/>
                </a:highlight>
                <a:latin typeface="Gill Sans MT"/>
              </a:rPr>
              <a:t>từng</a:t>
            </a:r>
            <a:r>
              <a:rPr lang="en-US" sz="1200" dirty="0">
                <a:highlight>
                  <a:srgbClr val="FFFF00"/>
                </a:highlight>
                <a:latin typeface="Gill Sans MT"/>
              </a:rPr>
              <a:t> </a:t>
            </a:r>
            <a:r>
              <a:rPr lang="en-US" sz="1200" dirty="0" err="1">
                <a:highlight>
                  <a:srgbClr val="FFFF00"/>
                </a:highlight>
                <a:latin typeface="Gill Sans MT"/>
              </a:rPr>
              <a:t>thành</a:t>
            </a:r>
            <a:r>
              <a:rPr lang="en-US" sz="1200" dirty="0">
                <a:highlight>
                  <a:srgbClr val="FFFF00"/>
                </a:highlight>
                <a:latin typeface="Gill Sans MT"/>
              </a:rPr>
              <a:t> </a:t>
            </a:r>
            <a:r>
              <a:rPr lang="en-US" sz="1200" dirty="0" err="1">
                <a:highlight>
                  <a:srgbClr val="FFFF00"/>
                </a:highlight>
                <a:latin typeface="Gill Sans MT"/>
              </a:rPr>
              <a:t>viên</a:t>
            </a:r>
            <a:r>
              <a:rPr lang="en-US" sz="1200" dirty="0">
                <a:highlight>
                  <a:srgbClr val="FFFF00"/>
                </a:highlight>
                <a:latin typeface="Gill Sans MT"/>
              </a:rPr>
              <a:t> </a:t>
            </a:r>
            <a:r>
              <a:rPr lang="en-US" sz="1200" dirty="0" err="1">
                <a:highlight>
                  <a:srgbClr val="FFFF00"/>
                </a:highlight>
                <a:latin typeface="Gill Sans MT"/>
              </a:rPr>
              <a:t>nhóm</a:t>
            </a:r>
            <a:r>
              <a:rPr lang="en-US" sz="1200" dirty="0">
                <a:highlight>
                  <a:srgbClr val="FFFF00"/>
                </a:highlight>
                <a:latin typeface="Gill Sans MT"/>
              </a:rPr>
              <a:t> </a:t>
            </a:r>
            <a:r>
              <a:rPr lang="en-US" sz="1200" dirty="0" err="1">
                <a:highlight>
                  <a:srgbClr val="FFFF00"/>
                </a:highlight>
                <a:latin typeface="Gill Sans MT"/>
              </a:rPr>
              <a:t>đánh</a:t>
            </a:r>
            <a:r>
              <a:rPr lang="en-US" sz="1200" dirty="0">
                <a:highlight>
                  <a:srgbClr val="FFFF00"/>
                </a:highlight>
                <a:latin typeface="Gill Sans MT"/>
              </a:rPr>
              <a:t> </a:t>
            </a:r>
            <a:r>
              <a:rPr lang="en-US" sz="1200" dirty="0" err="1">
                <a:highlight>
                  <a:srgbClr val="FFFF00"/>
                </a:highlight>
                <a:latin typeface="Gill Sans MT"/>
              </a:rPr>
              <a:t>giá</a:t>
            </a:r>
            <a:endParaRPr lang="en-US" sz="1200" dirty="0">
              <a:latin typeface="Gill Sans MT" panose="020B0502020104020203" pitchFamily="34" charset="0"/>
            </a:endParaRPr>
          </a:p>
          <a:p>
            <a:endParaRPr lang="en-US" dirty="0"/>
          </a:p>
        </p:txBody>
      </p:sp>
    </p:spTree>
    <p:extLst>
      <p:ext uri="{BB962C8B-B14F-4D97-AF65-F5344CB8AC3E}">
        <p14:creationId xmlns:p14="http://schemas.microsoft.com/office/powerpoint/2010/main" val="3952133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8610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300" dirty="0">
              <a:latin typeface="Gill Sans MT" panose="020B0502020104020203" pitchFamily="34" charset="0"/>
            </a:endParaRPr>
          </a:p>
          <a:p>
            <a:pPr lvl="0"/>
            <a:r>
              <a:rPr lang="en-US" dirty="0" err="1"/>
              <a:t>Tuần</a:t>
            </a:r>
            <a:r>
              <a:rPr lang="en-US" dirty="0"/>
              <a:t> </a:t>
            </a:r>
            <a:r>
              <a:rPr lang="en-US" dirty="0" err="1"/>
              <a:t>của</a:t>
            </a:r>
            <a:r>
              <a:rPr lang="en-US" dirty="0"/>
              <a:t> </a:t>
            </a:r>
            <a:r>
              <a:rPr lang="en-US" dirty="0" err="1"/>
              <a:t>ngày</a:t>
            </a:r>
            <a:r>
              <a:rPr lang="en-US" dirty="0"/>
              <a:t> 15 </a:t>
            </a:r>
            <a:r>
              <a:rPr lang="en-US" dirty="0" err="1"/>
              <a:t>tháng</a:t>
            </a:r>
            <a:r>
              <a:rPr lang="en-US" dirty="0"/>
              <a:t> 7</a:t>
            </a:r>
            <a:endParaRPr lang="en-US" sz="2400" dirty="0"/>
          </a:p>
          <a:p>
            <a:pPr lvl="1"/>
            <a:r>
              <a:rPr lang="en-US" sz="3200" dirty="0" err="1"/>
              <a:t>Thành</a:t>
            </a:r>
            <a:r>
              <a:rPr lang="en-US" sz="3200" dirty="0"/>
              <a:t> </a:t>
            </a:r>
            <a:r>
              <a:rPr lang="en-US" sz="3200" dirty="0" err="1"/>
              <a:t>lập</a:t>
            </a:r>
            <a:r>
              <a:rPr lang="en-US" sz="3200" dirty="0"/>
              <a:t> </a:t>
            </a:r>
            <a:r>
              <a:rPr lang="en-US" sz="3200" dirty="0" err="1"/>
              <a:t>nhóm</a:t>
            </a:r>
            <a:r>
              <a:rPr lang="en-US" sz="3200" dirty="0"/>
              <a:t> </a:t>
            </a:r>
            <a:r>
              <a:rPr lang="en-US" sz="3200" dirty="0" err="1"/>
              <a:t>đánh</a:t>
            </a:r>
            <a:r>
              <a:rPr lang="en-US" sz="3200" dirty="0"/>
              <a:t> </a:t>
            </a:r>
            <a:r>
              <a:rPr lang="en-US" sz="3200" dirty="0" err="1"/>
              <a:t>giá</a:t>
            </a:r>
            <a:r>
              <a:rPr lang="en-US" sz="3200" dirty="0"/>
              <a:t> </a:t>
            </a:r>
            <a:r>
              <a:rPr lang="en-US" sz="3200" dirty="0" err="1"/>
              <a:t>và</a:t>
            </a:r>
            <a:r>
              <a:rPr lang="en-US" sz="3200" dirty="0"/>
              <a:t> </a:t>
            </a:r>
            <a:r>
              <a:rPr lang="en-US" sz="3200" dirty="0" err="1"/>
              <a:t>giới</a:t>
            </a:r>
            <a:r>
              <a:rPr lang="en-US" sz="3200" dirty="0"/>
              <a:t> </a:t>
            </a:r>
            <a:r>
              <a:rPr lang="en-US" sz="3200" dirty="0" err="1"/>
              <a:t>thiệu</a:t>
            </a:r>
            <a:r>
              <a:rPr lang="en-US" sz="3200" dirty="0"/>
              <a:t> </a:t>
            </a:r>
            <a:r>
              <a:rPr lang="en-US" sz="3200" dirty="0" err="1"/>
              <a:t>về</a:t>
            </a:r>
            <a:r>
              <a:rPr lang="en-US" sz="3200" dirty="0"/>
              <a:t> </a:t>
            </a:r>
            <a:r>
              <a:rPr lang="en-US" sz="3200" dirty="0" err="1"/>
              <a:t>công</a:t>
            </a:r>
            <a:r>
              <a:rPr lang="en-US" sz="3200" dirty="0"/>
              <a:t> </a:t>
            </a:r>
            <a:r>
              <a:rPr lang="en-US" sz="3200" dirty="0" err="1"/>
              <a:t>cụ</a:t>
            </a:r>
            <a:r>
              <a:rPr lang="en-US" sz="3200" dirty="0"/>
              <a:t> </a:t>
            </a:r>
            <a:r>
              <a:rPr lang="en-US" sz="3200" dirty="0" err="1"/>
              <a:t>đánh</a:t>
            </a:r>
            <a:r>
              <a:rPr lang="en-US" sz="3200" dirty="0"/>
              <a:t> </a:t>
            </a:r>
            <a:r>
              <a:rPr lang="en-US" sz="3200" dirty="0" err="1"/>
              <a:t>giá</a:t>
            </a:r>
            <a:r>
              <a:rPr lang="en-US" sz="3200" dirty="0"/>
              <a:t> (CCBO, </a:t>
            </a:r>
            <a:r>
              <a:rPr lang="en-US" sz="3200" dirty="0" err="1"/>
              <a:t>Địa</a:t>
            </a:r>
            <a:r>
              <a:rPr lang="en-US" sz="3200" dirty="0"/>
              <a:t> </a:t>
            </a:r>
            <a:r>
              <a:rPr lang="en-US" sz="3200" dirty="0" err="1"/>
              <a:t>phương</a:t>
            </a:r>
            <a:r>
              <a:rPr lang="en-US" sz="3200" dirty="0"/>
              <a:t>)</a:t>
            </a:r>
          </a:p>
          <a:p>
            <a:pPr lvl="1"/>
            <a:r>
              <a:rPr lang="en-US" dirty="0" err="1"/>
              <a:t>Nhóm</a:t>
            </a:r>
            <a:r>
              <a:rPr lang="en-US" dirty="0"/>
              <a:t> </a:t>
            </a:r>
            <a:r>
              <a:rPr lang="en-US" dirty="0" err="1"/>
              <a:t>đánh</a:t>
            </a:r>
            <a:r>
              <a:rPr lang="en-US" dirty="0"/>
              <a:t> </a:t>
            </a:r>
            <a:r>
              <a:rPr lang="en-US" dirty="0" err="1"/>
              <a:t>giá</a:t>
            </a:r>
            <a:r>
              <a:rPr lang="en-US" dirty="0"/>
              <a:t> </a:t>
            </a:r>
            <a:r>
              <a:rPr lang="en-US" dirty="0" err="1"/>
              <a:t>được</a:t>
            </a:r>
            <a:r>
              <a:rPr lang="en-US" dirty="0"/>
              <a:t> </a:t>
            </a:r>
            <a:r>
              <a:rPr lang="en-US" dirty="0" err="1"/>
              <a:t>thành</a:t>
            </a:r>
            <a:r>
              <a:rPr lang="en-US" dirty="0"/>
              <a:t> </a:t>
            </a:r>
            <a:r>
              <a:rPr lang="en-US" dirty="0" err="1"/>
              <a:t>lập</a:t>
            </a:r>
            <a:endParaRPr lang="en-US" sz="3200" dirty="0"/>
          </a:p>
          <a:p>
            <a:pPr lvl="0"/>
            <a:r>
              <a:rPr lang="en-US" dirty="0" err="1"/>
              <a:t>Tuần</a:t>
            </a:r>
            <a:r>
              <a:rPr lang="en-US" dirty="0"/>
              <a:t> </a:t>
            </a:r>
            <a:r>
              <a:rPr lang="en-US" dirty="0" err="1"/>
              <a:t>của</a:t>
            </a:r>
            <a:r>
              <a:rPr lang="en-US" dirty="0"/>
              <a:t> </a:t>
            </a:r>
            <a:r>
              <a:rPr lang="en-US" dirty="0" err="1"/>
              <a:t>ngày</a:t>
            </a:r>
            <a:r>
              <a:rPr lang="en-US" dirty="0"/>
              <a:t> 24 </a:t>
            </a:r>
            <a:r>
              <a:rPr lang="en-US" dirty="0" err="1"/>
              <a:t>tháng</a:t>
            </a:r>
            <a:r>
              <a:rPr lang="en-US" dirty="0"/>
              <a:t> 5</a:t>
            </a:r>
            <a:endParaRPr lang="en-US" sz="2400" dirty="0"/>
          </a:p>
          <a:p>
            <a:pPr lvl="1"/>
            <a:r>
              <a:rPr lang="en-US" dirty="0" err="1"/>
              <a:t>Họp</a:t>
            </a:r>
            <a:r>
              <a:rPr lang="en-US" dirty="0"/>
              <a:t> </a:t>
            </a:r>
            <a:r>
              <a:rPr lang="en-US" dirty="0" err="1"/>
              <a:t>giới</a:t>
            </a:r>
            <a:r>
              <a:rPr lang="en-US" dirty="0"/>
              <a:t> </a:t>
            </a:r>
            <a:r>
              <a:rPr lang="en-US" dirty="0" err="1"/>
              <a:t>thiệu</a:t>
            </a:r>
            <a:r>
              <a:rPr lang="en-US" dirty="0"/>
              <a:t> </a:t>
            </a:r>
            <a:r>
              <a:rPr lang="en-US" dirty="0" err="1"/>
              <a:t>Công</a:t>
            </a:r>
            <a:r>
              <a:rPr lang="en-US" dirty="0"/>
              <a:t> </a:t>
            </a:r>
            <a:r>
              <a:rPr lang="en-US" dirty="0" err="1"/>
              <a:t>cụ</a:t>
            </a:r>
            <a:r>
              <a:rPr lang="en-US" dirty="0"/>
              <a:t> </a:t>
            </a:r>
            <a:r>
              <a:rPr lang="en-US" dirty="0" err="1"/>
              <a:t>đánh</a:t>
            </a:r>
            <a:r>
              <a:rPr lang="en-US" dirty="0"/>
              <a:t> </a:t>
            </a:r>
            <a:r>
              <a:rPr lang="en-US" dirty="0" err="1"/>
              <a:t>giá</a:t>
            </a:r>
            <a:r>
              <a:rPr lang="en-US" dirty="0"/>
              <a:t> (2 </a:t>
            </a:r>
            <a:r>
              <a:rPr lang="en-US" dirty="0" err="1"/>
              <a:t>tiếng</a:t>
            </a:r>
            <a:r>
              <a:rPr lang="en-US" dirty="0"/>
              <a:t>) – </a:t>
            </a:r>
            <a:r>
              <a:rPr lang="en-US" dirty="0" err="1"/>
              <a:t>họp</a:t>
            </a:r>
            <a:r>
              <a:rPr lang="en-US" dirty="0"/>
              <a:t> </a:t>
            </a:r>
            <a:r>
              <a:rPr lang="en-US" dirty="0" err="1"/>
              <a:t>trức</a:t>
            </a:r>
            <a:r>
              <a:rPr lang="en-US" dirty="0"/>
              <a:t> </a:t>
            </a:r>
            <a:r>
              <a:rPr lang="en-US" dirty="0" err="1"/>
              <a:t>tiếp</a:t>
            </a:r>
            <a:r>
              <a:rPr lang="en-US" dirty="0"/>
              <a:t> </a:t>
            </a:r>
            <a:r>
              <a:rPr lang="en-US" dirty="0" err="1"/>
              <a:t>ngày</a:t>
            </a:r>
            <a:r>
              <a:rPr lang="en-US" dirty="0"/>
              <a:t> 26 </a:t>
            </a:r>
            <a:r>
              <a:rPr lang="en-US" dirty="0" err="1"/>
              <a:t>tháng</a:t>
            </a:r>
            <a:r>
              <a:rPr lang="en-US" dirty="0"/>
              <a:t> 6, </a:t>
            </a:r>
            <a:r>
              <a:rPr lang="en-US" dirty="0" err="1"/>
              <a:t>từ</a:t>
            </a:r>
            <a:r>
              <a:rPr lang="en-US" dirty="0"/>
              <a:t> 2:00 pm– 4:00 pm)</a:t>
            </a:r>
            <a:endParaRPr lang="en-US" sz="3200" dirty="0"/>
          </a:p>
          <a:p>
            <a:pPr lvl="1"/>
            <a:r>
              <a:rPr lang="en-US" dirty="0" err="1"/>
              <a:t>Thực</a:t>
            </a:r>
            <a:r>
              <a:rPr lang="en-US" dirty="0"/>
              <a:t> </a:t>
            </a:r>
            <a:r>
              <a:rPr lang="en-US" dirty="0" err="1"/>
              <a:t>hiện</a:t>
            </a:r>
            <a:r>
              <a:rPr lang="en-US" dirty="0"/>
              <a:t> </a:t>
            </a:r>
            <a:r>
              <a:rPr lang="en-US" dirty="0" err="1"/>
              <a:t>khảo</a:t>
            </a:r>
            <a:r>
              <a:rPr lang="en-US" dirty="0"/>
              <a:t> </a:t>
            </a:r>
            <a:r>
              <a:rPr lang="en-US" dirty="0" err="1"/>
              <a:t>sát</a:t>
            </a:r>
            <a:r>
              <a:rPr lang="en-US" dirty="0"/>
              <a:t> ban </a:t>
            </a:r>
            <a:r>
              <a:rPr lang="en-US" dirty="0" err="1"/>
              <a:t>đầu</a:t>
            </a:r>
            <a:r>
              <a:rPr lang="en-US" dirty="0"/>
              <a:t> (CCBO, </a:t>
            </a:r>
            <a:r>
              <a:rPr lang="en-US" dirty="0" err="1"/>
              <a:t>Địa</a:t>
            </a:r>
            <a:r>
              <a:rPr lang="en-US" dirty="0"/>
              <a:t> </a:t>
            </a:r>
            <a:r>
              <a:rPr lang="en-US" dirty="0" err="1"/>
              <a:t>phương</a:t>
            </a:r>
            <a:r>
              <a:rPr lang="en-US" dirty="0"/>
              <a:t>)</a:t>
            </a:r>
            <a:endParaRPr lang="en-US" sz="3200" dirty="0"/>
          </a:p>
          <a:p>
            <a:pPr lvl="0"/>
            <a:r>
              <a:rPr lang="en-US" dirty="0" err="1"/>
              <a:t>Tuần</a:t>
            </a:r>
            <a:r>
              <a:rPr lang="en-US" dirty="0"/>
              <a:t> </a:t>
            </a:r>
            <a:r>
              <a:rPr lang="en-US" dirty="0" err="1"/>
              <a:t>của</a:t>
            </a:r>
            <a:r>
              <a:rPr lang="en-US" dirty="0"/>
              <a:t> </a:t>
            </a:r>
            <a:r>
              <a:rPr lang="en-US" dirty="0" err="1"/>
              <a:t>ngày</a:t>
            </a:r>
            <a:r>
              <a:rPr lang="en-US" dirty="0"/>
              <a:t> 31 </a:t>
            </a:r>
            <a:r>
              <a:rPr lang="en-US" dirty="0" err="1"/>
              <a:t>tháng</a:t>
            </a:r>
            <a:r>
              <a:rPr lang="en-US" dirty="0"/>
              <a:t> 5</a:t>
            </a:r>
            <a:endParaRPr lang="en-US" sz="2400" dirty="0"/>
          </a:p>
          <a:p>
            <a:pPr lvl="1"/>
            <a:r>
              <a:rPr lang="en-US" dirty="0"/>
              <a:t>Thu </a:t>
            </a:r>
            <a:r>
              <a:rPr lang="en-US" dirty="0" err="1"/>
              <a:t>thập</a:t>
            </a:r>
            <a:r>
              <a:rPr lang="en-US" dirty="0"/>
              <a:t> </a:t>
            </a:r>
            <a:r>
              <a:rPr lang="en-US" dirty="0" err="1"/>
              <a:t>tài</a:t>
            </a:r>
            <a:r>
              <a:rPr lang="en-US" dirty="0"/>
              <a:t> </a:t>
            </a:r>
            <a:r>
              <a:rPr lang="en-US" dirty="0" err="1"/>
              <a:t>liệu</a:t>
            </a:r>
            <a:r>
              <a:rPr lang="en-US" dirty="0"/>
              <a:t> (</a:t>
            </a:r>
            <a:r>
              <a:rPr lang="en-US" dirty="0" err="1"/>
              <a:t>Địa</a:t>
            </a:r>
            <a:r>
              <a:rPr lang="en-US" dirty="0"/>
              <a:t> </a:t>
            </a:r>
            <a:r>
              <a:rPr lang="en-US" dirty="0" err="1"/>
              <a:t>phương</a:t>
            </a:r>
            <a:r>
              <a:rPr lang="en-US" dirty="0"/>
              <a:t>)</a:t>
            </a:r>
          </a:p>
          <a:p>
            <a:pPr lvl="1"/>
            <a:r>
              <a:rPr lang="en-US" dirty="0" err="1"/>
              <a:t>Họp</a:t>
            </a:r>
            <a:r>
              <a:rPr lang="en-US" dirty="0"/>
              <a:t> </a:t>
            </a:r>
            <a:r>
              <a:rPr lang="en-US" dirty="0" err="1"/>
              <a:t>để</a:t>
            </a:r>
            <a:r>
              <a:rPr lang="en-US" dirty="0"/>
              <a:t> </a:t>
            </a:r>
            <a:r>
              <a:rPr lang="en-US" dirty="0" err="1"/>
              <a:t>xác</a:t>
            </a:r>
            <a:r>
              <a:rPr lang="en-US" dirty="0"/>
              <a:t> </a:t>
            </a:r>
            <a:r>
              <a:rPr lang="en-US" dirty="0" err="1"/>
              <a:t>thực</a:t>
            </a:r>
            <a:r>
              <a:rPr lang="en-US" dirty="0"/>
              <a:t> </a:t>
            </a:r>
            <a:r>
              <a:rPr lang="en-US" dirty="0" err="1"/>
              <a:t>các</a:t>
            </a:r>
            <a:r>
              <a:rPr lang="en-US" dirty="0"/>
              <a:t> </a:t>
            </a:r>
            <a:r>
              <a:rPr lang="en-US" dirty="0" err="1"/>
              <a:t>thông</a:t>
            </a:r>
            <a:r>
              <a:rPr lang="en-US" dirty="0"/>
              <a:t> tin - </a:t>
            </a:r>
            <a:r>
              <a:rPr lang="en-US" dirty="0" err="1"/>
              <a:t>Họp</a:t>
            </a:r>
            <a:r>
              <a:rPr lang="en-US" dirty="0"/>
              <a:t> </a:t>
            </a:r>
            <a:r>
              <a:rPr lang="en-US" dirty="0" err="1"/>
              <a:t>trực</a:t>
            </a:r>
            <a:r>
              <a:rPr lang="en-US" dirty="0"/>
              <a:t> </a:t>
            </a:r>
            <a:r>
              <a:rPr lang="en-US" dirty="0" err="1"/>
              <a:t>tuyến</a:t>
            </a:r>
            <a:r>
              <a:rPr lang="en-US" dirty="0"/>
              <a:t>/</a:t>
            </a:r>
            <a:r>
              <a:rPr lang="en-US" dirty="0" err="1"/>
              <a:t>trực</a:t>
            </a:r>
            <a:r>
              <a:rPr lang="en-US" dirty="0"/>
              <a:t> </a:t>
            </a:r>
            <a:r>
              <a:rPr lang="en-US" dirty="0" err="1"/>
              <a:t>tiếp</a:t>
            </a:r>
            <a:r>
              <a:rPr lang="en-US" dirty="0"/>
              <a:t> </a:t>
            </a:r>
            <a:r>
              <a:rPr lang="en-US" dirty="0" err="1"/>
              <a:t>với</a:t>
            </a:r>
            <a:r>
              <a:rPr lang="en-US" dirty="0"/>
              <a:t> </a:t>
            </a:r>
            <a:r>
              <a:rPr lang="en-US" dirty="0" err="1"/>
              <a:t>điều</a:t>
            </a:r>
            <a:r>
              <a:rPr lang="en-US" dirty="0"/>
              <a:t> </a:t>
            </a:r>
            <a:r>
              <a:rPr lang="en-US" dirty="0" err="1"/>
              <a:t>phối</a:t>
            </a:r>
            <a:r>
              <a:rPr lang="en-US" dirty="0"/>
              <a:t> </a:t>
            </a:r>
            <a:r>
              <a:rPr lang="en-US" dirty="0" err="1"/>
              <a:t>viên</a:t>
            </a:r>
            <a:endParaRPr lang="en-US" sz="1600" dirty="0"/>
          </a:p>
          <a:p>
            <a:pPr lvl="1"/>
            <a:r>
              <a:rPr lang="en-US" dirty="0" err="1"/>
              <a:t>Xây</a:t>
            </a:r>
            <a:r>
              <a:rPr lang="en-US" dirty="0"/>
              <a:t> dung </a:t>
            </a:r>
            <a:r>
              <a:rPr lang="en-US" dirty="0" err="1"/>
              <a:t>đề</a:t>
            </a:r>
            <a:r>
              <a:rPr lang="en-US" dirty="0"/>
              <a:t> </a:t>
            </a:r>
            <a:r>
              <a:rPr lang="en-US" dirty="0" err="1"/>
              <a:t>cương</a:t>
            </a:r>
            <a:r>
              <a:rPr lang="en-US" dirty="0"/>
              <a:t> </a:t>
            </a:r>
            <a:r>
              <a:rPr lang="en-US" dirty="0" err="1"/>
              <a:t>báo</a:t>
            </a:r>
            <a:r>
              <a:rPr lang="en-US" dirty="0"/>
              <a:t> </a:t>
            </a:r>
            <a:endParaRPr lang="en-US" sz="1600" dirty="0"/>
          </a:p>
          <a:p>
            <a:pPr lvl="0"/>
            <a:r>
              <a:rPr lang="en-US" dirty="0" err="1"/>
              <a:t>Tuần</a:t>
            </a:r>
            <a:r>
              <a:rPr lang="en-US" dirty="0"/>
              <a:t> </a:t>
            </a:r>
            <a:r>
              <a:rPr lang="en-US" dirty="0" err="1"/>
              <a:t>của</a:t>
            </a:r>
            <a:r>
              <a:rPr lang="en-US" dirty="0"/>
              <a:t> </a:t>
            </a:r>
            <a:r>
              <a:rPr lang="en-US" dirty="0" err="1"/>
              <a:t>ngày</a:t>
            </a:r>
            <a:r>
              <a:rPr lang="en-US" dirty="0"/>
              <a:t> 7 </a:t>
            </a:r>
            <a:r>
              <a:rPr lang="en-US" dirty="0" err="1"/>
              <a:t>tháng</a:t>
            </a:r>
            <a:r>
              <a:rPr lang="en-US" dirty="0"/>
              <a:t> 6</a:t>
            </a:r>
            <a:endParaRPr lang="en-US" sz="2400" dirty="0"/>
          </a:p>
          <a:p>
            <a:pPr lvl="1"/>
            <a:r>
              <a:rPr lang="en-US" dirty="0" err="1"/>
              <a:t>Thống</a:t>
            </a:r>
            <a:r>
              <a:rPr lang="en-US" dirty="0"/>
              <a:t> </a:t>
            </a:r>
            <a:r>
              <a:rPr lang="en-US" dirty="0" err="1"/>
              <a:t>nhất</a:t>
            </a:r>
            <a:r>
              <a:rPr lang="en-US" dirty="0"/>
              <a:t> </a:t>
            </a:r>
            <a:r>
              <a:rPr lang="en-US" dirty="0" err="1"/>
              <a:t>các</a:t>
            </a:r>
            <a:r>
              <a:rPr lang="en-US" dirty="0"/>
              <a:t> </a:t>
            </a:r>
            <a:r>
              <a:rPr lang="en-US" dirty="0" err="1"/>
              <a:t>tài</a:t>
            </a:r>
            <a:r>
              <a:rPr lang="en-US" dirty="0"/>
              <a:t> lieu (</a:t>
            </a:r>
            <a:r>
              <a:rPr lang="en-US" dirty="0" err="1"/>
              <a:t>Địa</a:t>
            </a:r>
            <a:r>
              <a:rPr lang="en-US" dirty="0"/>
              <a:t> </a:t>
            </a:r>
            <a:r>
              <a:rPr lang="en-US" dirty="0" err="1"/>
              <a:t>phương</a:t>
            </a:r>
            <a:r>
              <a:rPr lang="en-US" dirty="0"/>
              <a:t>)</a:t>
            </a:r>
            <a:endParaRPr lang="en-US" sz="3200" dirty="0"/>
          </a:p>
          <a:p>
            <a:pPr lvl="1"/>
            <a:r>
              <a:rPr lang="en-US" dirty="0" err="1"/>
              <a:t>Thực</a:t>
            </a:r>
            <a:r>
              <a:rPr lang="en-US" dirty="0"/>
              <a:t> </a:t>
            </a:r>
            <a:r>
              <a:rPr lang="en-US" dirty="0" err="1"/>
              <a:t>hiện</a:t>
            </a:r>
            <a:r>
              <a:rPr lang="en-US" dirty="0"/>
              <a:t> </a:t>
            </a:r>
            <a:r>
              <a:rPr lang="en-US" dirty="0" err="1"/>
              <a:t>đánh</a:t>
            </a:r>
            <a:r>
              <a:rPr lang="en-US" dirty="0"/>
              <a:t> </a:t>
            </a:r>
            <a:r>
              <a:rPr lang="en-US" dirty="0" err="1"/>
              <a:t>giá</a:t>
            </a:r>
            <a:r>
              <a:rPr lang="en-US" dirty="0"/>
              <a:t> ban </a:t>
            </a:r>
            <a:r>
              <a:rPr lang="en-US" dirty="0" err="1"/>
              <a:t>đầu</a:t>
            </a:r>
            <a:r>
              <a:rPr lang="en-US" dirty="0"/>
              <a:t> (CCBO)</a:t>
            </a:r>
            <a:endParaRPr lang="en-US" sz="3200" dirty="0"/>
          </a:p>
          <a:p>
            <a:pPr lvl="0"/>
            <a:r>
              <a:rPr lang="en-US" dirty="0" err="1"/>
              <a:t>Tuần</a:t>
            </a:r>
            <a:r>
              <a:rPr lang="en-US" dirty="0"/>
              <a:t> </a:t>
            </a:r>
            <a:r>
              <a:rPr lang="en-US" dirty="0" err="1"/>
              <a:t>của</a:t>
            </a:r>
            <a:r>
              <a:rPr lang="en-US" dirty="0"/>
              <a:t> </a:t>
            </a:r>
            <a:r>
              <a:rPr lang="en-US" dirty="0" err="1"/>
              <a:t>ngày</a:t>
            </a:r>
            <a:r>
              <a:rPr lang="en-US" dirty="0"/>
              <a:t> 14 </a:t>
            </a:r>
            <a:r>
              <a:rPr lang="en-US" dirty="0" err="1"/>
              <a:t>tháng</a:t>
            </a:r>
            <a:r>
              <a:rPr lang="en-US" dirty="0"/>
              <a:t> 6</a:t>
            </a:r>
            <a:endParaRPr lang="en-US" sz="2400" dirty="0"/>
          </a:p>
          <a:p>
            <a:pPr lvl="1"/>
            <a:r>
              <a:rPr lang="en-US" dirty="0" err="1"/>
              <a:t>Trình</a:t>
            </a:r>
            <a:r>
              <a:rPr lang="en-US" dirty="0"/>
              <a:t> </a:t>
            </a:r>
            <a:r>
              <a:rPr lang="en-US" dirty="0" err="1"/>
              <a:t>bày</a:t>
            </a:r>
            <a:r>
              <a:rPr lang="en-US" dirty="0"/>
              <a:t> </a:t>
            </a:r>
            <a:r>
              <a:rPr lang="en-US" dirty="0" err="1"/>
              <a:t>kết</a:t>
            </a:r>
            <a:r>
              <a:rPr lang="en-US" dirty="0"/>
              <a:t> </a:t>
            </a:r>
            <a:r>
              <a:rPr lang="en-US" dirty="0" err="1"/>
              <a:t>quả</a:t>
            </a:r>
            <a:r>
              <a:rPr lang="en-US" dirty="0"/>
              <a:t> </a:t>
            </a:r>
            <a:r>
              <a:rPr lang="en-US" dirty="0" err="1"/>
              <a:t>tới</a:t>
            </a:r>
            <a:r>
              <a:rPr lang="en-US" dirty="0"/>
              <a:t> </a:t>
            </a:r>
            <a:r>
              <a:rPr lang="en-US" dirty="0" err="1"/>
              <a:t>nhóm</a:t>
            </a:r>
            <a:r>
              <a:rPr lang="en-US" dirty="0"/>
              <a:t> </a:t>
            </a:r>
            <a:r>
              <a:rPr lang="en-US" dirty="0" err="1"/>
              <a:t>đánh</a:t>
            </a:r>
            <a:r>
              <a:rPr lang="en-US" dirty="0"/>
              <a:t> </a:t>
            </a:r>
            <a:r>
              <a:rPr lang="en-US" dirty="0" err="1"/>
              <a:t>giá</a:t>
            </a:r>
            <a:r>
              <a:rPr lang="en-US" dirty="0"/>
              <a:t>, </a:t>
            </a:r>
            <a:r>
              <a:rPr lang="en-US" dirty="0" err="1"/>
              <a:t>họp</a:t>
            </a:r>
            <a:r>
              <a:rPr lang="en-US" dirty="0"/>
              <a:t> </a:t>
            </a:r>
            <a:r>
              <a:rPr lang="en-US" dirty="0" err="1"/>
              <a:t>trực</a:t>
            </a:r>
            <a:r>
              <a:rPr lang="en-US" dirty="0"/>
              <a:t> </a:t>
            </a:r>
            <a:r>
              <a:rPr lang="en-US" dirty="0" err="1"/>
              <a:t>tiếp</a:t>
            </a:r>
            <a:r>
              <a:rPr lang="en-US" dirty="0"/>
              <a:t>, </a:t>
            </a:r>
            <a:r>
              <a:rPr lang="en-US" dirty="0" err="1"/>
              <a:t>ngày</a:t>
            </a:r>
            <a:r>
              <a:rPr lang="en-US" dirty="0"/>
              <a:t> 16 </a:t>
            </a:r>
            <a:r>
              <a:rPr lang="en-US" dirty="0" err="1"/>
              <a:t>tháng</a:t>
            </a:r>
            <a:r>
              <a:rPr lang="en-US" dirty="0"/>
              <a:t> 6, 2:00pm – 3:00pm. </a:t>
            </a:r>
            <a:endParaRPr lang="en-US" sz="3200" dirty="0"/>
          </a:p>
          <a:p>
            <a:pPr lvl="0"/>
            <a:r>
              <a:rPr lang="en-US" dirty="0" err="1"/>
              <a:t>Tuần</a:t>
            </a:r>
            <a:r>
              <a:rPr lang="en-US" dirty="0"/>
              <a:t> </a:t>
            </a:r>
            <a:r>
              <a:rPr lang="en-US" dirty="0" err="1"/>
              <a:t>của</a:t>
            </a:r>
            <a:r>
              <a:rPr lang="en-US" dirty="0"/>
              <a:t> </a:t>
            </a:r>
            <a:r>
              <a:rPr lang="en-US" dirty="0" err="1"/>
              <a:t>ngày</a:t>
            </a:r>
            <a:r>
              <a:rPr lang="en-US" dirty="0"/>
              <a:t> 21 </a:t>
            </a:r>
            <a:r>
              <a:rPr lang="en-US" dirty="0" err="1"/>
              <a:t>tháng</a:t>
            </a:r>
            <a:r>
              <a:rPr lang="en-US" dirty="0"/>
              <a:t> 6 </a:t>
            </a:r>
          </a:p>
          <a:p>
            <a:pPr lvl="1"/>
            <a:r>
              <a:rPr lang="en-US" dirty="0" err="1"/>
              <a:t>Báo</a:t>
            </a:r>
            <a:r>
              <a:rPr lang="en-US" dirty="0"/>
              <a:t> </a:t>
            </a:r>
            <a:r>
              <a:rPr lang="en-US" dirty="0" err="1"/>
              <a:t>cáo</a:t>
            </a:r>
            <a:r>
              <a:rPr lang="en-US" dirty="0"/>
              <a:t>  </a:t>
            </a:r>
            <a:r>
              <a:rPr lang="en-US" dirty="0" err="1"/>
              <a:t>phân</a:t>
            </a:r>
            <a:r>
              <a:rPr lang="en-US" dirty="0"/>
              <a:t> </a:t>
            </a:r>
            <a:r>
              <a:rPr lang="en-US" dirty="0" err="1"/>
              <a:t>tích</a:t>
            </a:r>
            <a:r>
              <a:rPr lang="en-US" dirty="0"/>
              <a:t> </a:t>
            </a:r>
            <a:r>
              <a:rPr lang="en-US" dirty="0" err="1"/>
              <a:t>cùng</a:t>
            </a:r>
            <a:r>
              <a:rPr lang="en-US" dirty="0"/>
              <a:t> </a:t>
            </a:r>
            <a:r>
              <a:rPr lang="en-US" dirty="0" err="1"/>
              <a:t>với</a:t>
            </a:r>
            <a:r>
              <a:rPr lang="en-US" dirty="0"/>
              <a:t> </a:t>
            </a:r>
            <a:r>
              <a:rPr lang="en-US" dirty="0" err="1"/>
              <a:t>các</a:t>
            </a:r>
            <a:r>
              <a:rPr lang="en-US" dirty="0"/>
              <a:t> </a:t>
            </a:r>
            <a:r>
              <a:rPr lang="en-US" dirty="0" err="1"/>
              <a:t>đề</a:t>
            </a:r>
            <a:r>
              <a:rPr lang="en-US" dirty="0"/>
              <a:t> </a:t>
            </a:r>
            <a:r>
              <a:rPr lang="en-US" dirty="0" err="1"/>
              <a:t>xuất</a:t>
            </a:r>
            <a:r>
              <a:rPr lang="en-US" dirty="0"/>
              <a:t> ban </a:t>
            </a:r>
            <a:r>
              <a:rPr lang="en-US" dirty="0" err="1"/>
              <a:t>đầu</a:t>
            </a:r>
            <a:r>
              <a:rPr lang="en-US" dirty="0"/>
              <a:t> </a:t>
            </a:r>
            <a:r>
              <a:rPr lang="en-US" dirty="0" err="1"/>
              <a:t>được</a:t>
            </a:r>
            <a:r>
              <a:rPr lang="en-US" dirty="0"/>
              <a:t> </a:t>
            </a:r>
            <a:r>
              <a:rPr lang="en-US" dirty="0" err="1"/>
              <a:t>dự</a:t>
            </a:r>
            <a:r>
              <a:rPr lang="en-US" dirty="0"/>
              <a:t> </a:t>
            </a:r>
            <a:r>
              <a:rPr lang="en-US" dirty="0" err="1"/>
              <a:t>thảo</a:t>
            </a:r>
            <a:r>
              <a:rPr lang="en-US" dirty="0"/>
              <a:t> </a:t>
            </a:r>
            <a:r>
              <a:rPr lang="en-US" dirty="0" err="1"/>
              <a:t>và</a:t>
            </a:r>
            <a:r>
              <a:rPr lang="en-US" dirty="0"/>
              <a:t> </a:t>
            </a:r>
            <a:r>
              <a:rPr lang="en-US" dirty="0" err="1"/>
              <a:t>gửi</a:t>
            </a:r>
            <a:r>
              <a:rPr lang="en-US" dirty="0"/>
              <a:t> </a:t>
            </a:r>
            <a:r>
              <a:rPr lang="en-US" dirty="0" err="1"/>
              <a:t>tối</a:t>
            </a:r>
            <a:r>
              <a:rPr lang="en-US" dirty="0"/>
              <a:t> </a:t>
            </a:r>
            <a:r>
              <a:rPr lang="en-US" dirty="0" err="1"/>
              <a:t>nhóm</a:t>
            </a:r>
            <a:r>
              <a:rPr lang="en-US" dirty="0"/>
              <a:t> </a:t>
            </a:r>
            <a:r>
              <a:rPr lang="en-US" dirty="0" err="1"/>
              <a:t>đánh</a:t>
            </a:r>
            <a:r>
              <a:rPr lang="en-US" dirty="0"/>
              <a:t> </a:t>
            </a:r>
            <a:r>
              <a:rPr lang="en-US" dirty="0" err="1"/>
              <a:t>giá</a:t>
            </a:r>
            <a:r>
              <a:rPr lang="en-US" dirty="0"/>
              <a:t> </a:t>
            </a:r>
            <a:r>
              <a:rPr lang="en-US" dirty="0" err="1"/>
              <a:t>để</a:t>
            </a:r>
            <a:r>
              <a:rPr lang="en-US" dirty="0"/>
              <a:t> </a:t>
            </a:r>
            <a:r>
              <a:rPr lang="en-US" dirty="0" err="1"/>
              <a:t>rà</a:t>
            </a:r>
            <a:r>
              <a:rPr lang="en-US" dirty="0"/>
              <a:t> </a:t>
            </a:r>
            <a:r>
              <a:rPr lang="en-US" dirty="0" err="1"/>
              <a:t>soát</a:t>
            </a:r>
            <a:r>
              <a:rPr lang="en-US" dirty="0"/>
              <a:t> (CCBO, </a:t>
            </a:r>
            <a:r>
              <a:rPr lang="en-US" dirty="0" err="1"/>
              <a:t>Địa</a:t>
            </a:r>
            <a:r>
              <a:rPr lang="en-US" dirty="0"/>
              <a:t> </a:t>
            </a:r>
            <a:r>
              <a:rPr lang="en-US" dirty="0" err="1"/>
              <a:t>phương</a:t>
            </a:r>
            <a:r>
              <a:rPr lang="en-US" dirty="0"/>
              <a:t>) </a:t>
            </a:r>
          </a:p>
          <a:p>
            <a:pPr lvl="0"/>
            <a:r>
              <a:rPr lang="en-US" dirty="0" err="1"/>
              <a:t>Tuần</a:t>
            </a:r>
            <a:r>
              <a:rPr lang="en-US" dirty="0"/>
              <a:t> </a:t>
            </a:r>
            <a:r>
              <a:rPr lang="en-US" dirty="0" err="1"/>
              <a:t>của</a:t>
            </a:r>
            <a:r>
              <a:rPr lang="en-US" dirty="0"/>
              <a:t> </a:t>
            </a:r>
            <a:r>
              <a:rPr lang="en-US" dirty="0" err="1"/>
              <a:t>ngày</a:t>
            </a:r>
            <a:r>
              <a:rPr lang="en-US" dirty="0"/>
              <a:t> 28 </a:t>
            </a:r>
            <a:r>
              <a:rPr lang="en-US" dirty="0" err="1"/>
              <a:t>tháng</a:t>
            </a:r>
            <a:r>
              <a:rPr lang="en-US" dirty="0"/>
              <a:t> 6 </a:t>
            </a:r>
          </a:p>
          <a:p>
            <a:pPr lvl="1"/>
            <a:r>
              <a:rPr lang="en-US" dirty="0" err="1"/>
              <a:t>Họp</a:t>
            </a:r>
            <a:r>
              <a:rPr lang="en-US" dirty="0"/>
              <a:t> </a:t>
            </a:r>
            <a:r>
              <a:rPr lang="en-US" dirty="0" err="1"/>
              <a:t>với</a:t>
            </a:r>
            <a:r>
              <a:rPr lang="en-US" dirty="0"/>
              <a:t> </a:t>
            </a:r>
            <a:r>
              <a:rPr lang="en-US" dirty="0" err="1"/>
              <a:t>nhóm</a:t>
            </a:r>
            <a:r>
              <a:rPr lang="en-US" dirty="0"/>
              <a:t> </a:t>
            </a:r>
            <a:r>
              <a:rPr lang="en-US" dirty="0" err="1"/>
              <a:t>đánh</a:t>
            </a:r>
            <a:r>
              <a:rPr lang="en-US" dirty="0"/>
              <a:t> </a:t>
            </a:r>
            <a:r>
              <a:rPr lang="en-US" dirty="0" err="1"/>
              <a:t>giá</a:t>
            </a:r>
            <a:r>
              <a:rPr lang="en-US" dirty="0"/>
              <a:t> (CCBO, </a:t>
            </a:r>
            <a:r>
              <a:rPr lang="en-US" dirty="0" err="1"/>
              <a:t>Địa</a:t>
            </a:r>
            <a:r>
              <a:rPr lang="en-US" dirty="0"/>
              <a:t> </a:t>
            </a:r>
            <a:r>
              <a:rPr lang="en-US" dirty="0" err="1"/>
              <a:t>phương</a:t>
            </a:r>
            <a:r>
              <a:rPr lang="en-US" dirty="0"/>
              <a:t>) </a:t>
            </a:r>
            <a:r>
              <a:rPr lang="en-US" dirty="0" err="1"/>
              <a:t>để</a:t>
            </a:r>
            <a:r>
              <a:rPr lang="en-US" dirty="0"/>
              <a:t> </a:t>
            </a:r>
            <a:r>
              <a:rPr lang="en-US" dirty="0" err="1"/>
              <a:t>thảo</a:t>
            </a:r>
            <a:r>
              <a:rPr lang="en-US" dirty="0"/>
              <a:t> </a:t>
            </a:r>
            <a:r>
              <a:rPr lang="en-US" dirty="0" err="1"/>
              <a:t>luận</a:t>
            </a:r>
            <a:r>
              <a:rPr lang="en-US" dirty="0"/>
              <a:t>, </a:t>
            </a:r>
            <a:r>
              <a:rPr lang="en-US" dirty="0" err="1"/>
              <a:t>cung</a:t>
            </a:r>
            <a:r>
              <a:rPr lang="en-US" dirty="0"/>
              <a:t> </a:t>
            </a:r>
            <a:r>
              <a:rPr lang="en-US" dirty="0" err="1"/>
              <a:t>cấp</a:t>
            </a:r>
            <a:r>
              <a:rPr lang="en-US" dirty="0"/>
              <a:t> </a:t>
            </a:r>
            <a:r>
              <a:rPr lang="en-US" dirty="0" err="1"/>
              <a:t>các</a:t>
            </a:r>
            <a:r>
              <a:rPr lang="en-US" dirty="0"/>
              <a:t> </a:t>
            </a:r>
            <a:r>
              <a:rPr lang="en-US" dirty="0" err="1"/>
              <a:t>ý</a:t>
            </a:r>
            <a:r>
              <a:rPr lang="en-US" dirty="0"/>
              <a:t> </a:t>
            </a:r>
            <a:r>
              <a:rPr lang="en-US" dirty="0" err="1"/>
              <a:t>kiến</a:t>
            </a:r>
            <a:r>
              <a:rPr lang="en-US" dirty="0"/>
              <a:t> </a:t>
            </a:r>
            <a:r>
              <a:rPr lang="en-US" dirty="0" err="1"/>
              <a:t>bổ</a:t>
            </a:r>
            <a:r>
              <a:rPr lang="en-US" dirty="0"/>
              <a:t> sung </a:t>
            </a:r>
            <a:r>
              <a:rPr lang="en-US" dirty="0" err="1"/>
              <a:t>và</a:t>
            </a:r>
            <a:r>
              <a:rPr lang="en-US" dirty="0"/>
              <a:t> </a:t>
            </a:r>
            <a:r>
              <a:rPr lang="en-US" dirty="0" err="1"/>
              <a:t>các</a:t>
            </a:r>
            <a:r>
              <a:rPr lang="en-US" dirty="0"/>
              <a:t> </a:t>
            </a:r>
            <a:r>
              <a:rPr lang="en-US" dirty="0" err="1"/>
              <a:t>đề</a:t>
            </a:r>
            <a:r>
              <a:rPr lang="en-US" dirty="0"/>
              <a:t> </a:t>
            </a:r>
            <a:r>
              <a:rPr lang="en-US" dirty="0" err="1"/>
              <a:t>xuất</a:t>
            </a:r>
            <a:r>
              <a:rPr lang="en-US" dirty="0"/>
              <a:t> </a:t>
            </a:r>
            <a:r>
              <a:rPr lang="en-US" dirty="0" err="1"/>
              <a:t>ưu</a:t>
            </a:r>
            <a:r>
              <a:rPr lang="en-US" dirty="0"/>
              <a:t> </a:t>
            </a:r>
            <a:r>
              <a:rPr lang="en-US" dirty="0" err="1"/>
              <a:t>tiên</a:t>
            </a:r>
            <a:r>
              <a:rPr lang="en-US" dirty="0"/>
              <a:t>. </a:t>
            </a:r>
          </a:p>
          <a:p>
            <a:pPr lvl="0"/>
            <a:r>
              <a:rPr lang="en-US" dirty="0" err="1"/>
              <a:t>Tuần</a:t>
            </a:r>
            <a:r>
              <a:rPr lang="en-US" dirty="0"/>
              <a:t> </a:t>
            </a:r>
            <a:r>
              <a:rPr lang="en-US" dirty="0" err="1"/>
              <a:t>của</a:t>
            </a:r>
            <a:r>
              <a:rPr lang="en-US" dirty="0"/>
              <a:t> </a:t>
            </a:r>
            <a:r>
              <a:rPr lang="en-US" dirty="0" err="1"/>
              <a:t>ngày</a:t>
            </a:r>
            <a:r>
              <a:rPr lang="en-US" dirty="0"/>
              <a:t> 5 </a:t>
            </a:r>
            <a:r>
              <a:rPr lang="en-US" dirty="0" err="1"/>
              <a:t>tháng</a:t>
            </a:r>
            <a:r>
              <a:rPr lang="en-US" dirty="0"/>
              <a:t> 7</a:t>
            </a:r>
          </a:p>
          <a:p>
            <a:pPr lvl="0"/>
            <a:r>
              <a:rPr lang="en-US" dirty="0"/>
              <a:t>          </a:t>
            </a:r>
            <a:r>
              <a:rPr lang="en-US" dirty="0" err="1"/>
              <a:t>Dự</a:t>
            </a:r>
            <a:r>
              <a:rPr lang="en-US" dirty="0"/>
              <a:t> </a:t>
            </a:r>
            <a:r>
              <a:rPr lang="en-US" dirty="0" err="1"/>
              <a:t>thảo</a:t>
            </a:r>
            <a:r>
              <a:rPr lang="en-US" dirty="0"/>
              <a:t> </a:t>
            </a:r>
            <a:r>
              <a:rPr lang="en-US" dirty="0" err="1"/>
              <a:t>báo</a:t>
            </a:r>
            <a:r>
              <a:rPr lang="en-US" dirty="0"/>
              <a:t> </a:t>
            </a:r>
            <a:r>
              <a:rPr lang="en-US" dirty="0" err="1"/>
              <a:t>cáo</a:t>
            </a:r>
            <a:r>
              <a:rPr lang="en-US" dirty="0"/>
              <a:t> </a:t>
            </a:r>
            <a:r>
              <a:rPr lang="en-US" dirty="0" err="1"/>
              <a:t>được</a:t>
            </a:r>
            <a:r>
              <a:rPr lang="en-US" dirty="0"/>
              <a:t> </a:t>
            </a:r>
            <a:r>
              <a:rPr lang="en-US" dirty="0" err="1"/>
              <a:t>xây</a:t>
            </a:r>
            <a:r>
              <a:rPr lang="en-US" dirty="0"/>
              <a:t> dung (CCBO)</a:t>
            </a:r>
            <a:endParaRPr lang="en-US" sz="3200" dirty="0"/>
          </a:p>
          <a:p>
            <a:pPr lvl="1"/>
            <a:r>
              <a:rPr lang="en-US" dirty="0" err="1"/>
              <a:t>Nhóm</a:t>
            </a:r>
            <a:r>
              <a:rPr lang="en-US" dirty="0"/>
              <a:t> </a:t>
            </a:r>
            <a:r>
              <a:rPr lang="en-US" dirty="0" err="1"/>
              <a:t>đánh</a:t>
            </a:r>
            <a:r>
              <a:rPr lang="en-US" dirty="0"/>
              <a:t> </a:t>
            </a:r>
            <a:r>
              <a:rPr lang="en-US" dirty="0" err="1"/>
              <a:t>giá</a:t>
            </a:r>
            <a:r>
              <a:rPr lang="en-US" dirty="0"/>
              <a:t> </a:t>
            </a:r>
            <a:r>
              <a:rPr lang="en-US" dirty="0" err="1"/>
              <a:t>thống</a:t>
            </a:r>
            <a:r>
              <a:rPr lang="en-US" dirty="0"/>
              <a:t> </a:t>
            </a:r>
            <a:r>
              <a:rPr lang="en-US" dirty="0" err="1"/>
              <a:t>nhất</a:t>
            </a:r>
            <a:r>
              <a:rPr lang="en-US" dirty="0"/>
              <a:t> </a:t>
            </a:r>
            <a:r>
              <a:rPr lang="en-US" dirty="0" err="1"/>
              <a:t>về</a:t>
            </a:r>
            <a:r>
              <a:rPr lang="en-US" dirty="0"/>
              <a:t> </a:t>
            </a:r>
            <a:r>
              <a:rPr lang="en-US" dirty="0" err="1"/>
              <a:t>báo</a:t>
            </a:r>
            <a:r>
              <a:rPr lang="en-US" dirty="0"/>
              <a:t> </a:t>
            </a:r>
            <a:r>
              <a:rPr lang="en-US" dirty="0" err="1"/>
              <a:t>cáo</a:t>
            </a:r>
            <a:r>
              <a:rPr lang="en-US" dirty="0"/>
              <a:t> </a:t>
            </a:r>
            <a:r>
              <a:rPr lang="en-US" dirty="0" err="1"/>
              <a:t>đánh</a:t>
            </a:r>
            <a:r>
              <a:rPr lang="en-US" dirty="0"/>
              <a:t> </a:t>
            </a:r>
            <a:r>
              <a:rPr lang="en-US" dirty="0" err="1"/>
              <a:t>giá</a:t>
            </a:r>
            <a:r>
              <a:rPr lang="en-US" dirty="0"/>
              <a:t> (</a:t>
            </a:r>
            <a:r>
              <a:rPr lang="en-US" dirty="0" err="1"/>
              <a:t>Nhóm</a:t>
            </a:r>
            <a:r>
              <a:rPr lang="en-US" dirty="0"/>
              <a:t> </a:t>
            </a:r>
            <a:r>
              <a:rPr lang="en-US" dirty="0" err="1"/>
              <a:t>đánh</a:t>
            </a:r>
            <a:r>
              <a:rPr lang="en-US" dirty="0"/>
              <a:t> </a:t>
            </a:r>
            <a:r>
              <a:rPr lang="en-US" dirty="0" err="1"/>
              <a:t>giá</a:t>
            </a:r>
            <a:r>
              <a:rPr lang="en-US" dirty="0"/>
              <a:t>)</a:t>
            </a:r>
          </a:p>
          <a:p>
            <a:endParaRPr lang="en-US" dirty="0"/>
          </a:p>
        </p:txBody>
      </p:sp>
    </p:spTree>
    <p:extLst>
      <p:ext uri="{BB962C8B-B14F-4D97-AF65-F5344CB8AC3E}">
        <p14:creationId xmlns:p14="http://schemas.microsoft.com/office/powerpoint/2010/main" val="1044805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32012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t>
            </a:r>
            <a:r>
              <a:rPr lang="en-US" dirty="0" err="1"/>
              <a:t>Thay</a:t>
            </a:r>
            <a:r>
              <a:rPr lang="en-US" dirty="0"/>
              <a:t> </a:t>
            </a:r>
            <a:r>
              <a:rPr lang="en-US" dirty="0" err="1"/>
              <a:t>thế</a:t>
            </a:r>
            <a:r>
              <a:rPr lang="en-US" dirty="0"/>
              <a:t> </a:t>
            </a:r>
            <a:r>
              <a:rPr lang="en-US" dirty="0" err="1"/>
              <a:t>hình</a:t>
            </a:r>
            <a:r>
              <a:rPr lang="en-US" dirty="0"/>
              <a:t> </a:t>
            </a:r>
            <a:r>
              <a:rPr lang="en-US" dirty="0" err="1"/>
              <a:t>ảnh</a:t>
            </a:r>
            <a:r>
              <a:rPr lang="en-US" dirty="0"/>
              <a:t> </a:t>
            </a:r>
            <a:r>
              <a:rPr lang="en-US" dirty="0" err="1"/>
              <a:t>của</a:t>
            </a:r>
            <a:r>
              <a:rPr lang="en-US" dirty="0"/>
              <a:t> </a:t>
            </a:r>
            <a:r>
              <a:rPr lang="en-US" dirty="0" err="1"/>
              <a:t>địa</a:t>
            </a:r>
            <a:r>
              <a:rPr lang="en-US" dirty="0"/>
              <a:t> </a:t>
            </a:r>
            <a:r>
              <a:rPr lang="en-US" dirty="0" err="1"/>
              <a:t>phương</a:t>
            </a:r>
            <a:r>
              <a:rPr lang="en-US" dirty="0"/>
              <a:t> </a:t>
            </a:r>
            <a:r>
              <a:rPr lang="en-US" dirty="0" err="1"/>
              <a:t>đánh</a:t>
            </a:r>
            <a:r>
              <a:rPr lang="en-US" dirty="0"/>
              <a:t> </a:t>
            </a:r>
            <a:r>
              <a:rPr lang="en-US" dirty="0" err="1"/>
              <a:t>giá</a:t>
            </a:r>
            <a:r>
              <a:rPr lang="en-US" dirty="0"/>
              <a:t>]</a:t>
            </a:r>
          </a:p>
          <a:p>
            <a:pPr marL="0" indent="0">
              <a:buFont typeface="Arial" panose="020B0604020202020204" pitchFamily="34" charset="0"/>
              <a:buNone/>
            </a:pPr>
            <a:endParaRPr lang="en-US" dirty="0"/>
          </a:p>
          <a:p>
            <a:pPr marL="0" indent="0">
              <a:buFont typeface="Arial" panose="020B0604020202020204" pitchFamily="34" charset="0"/>
              <a:buNone/>
            </a:pPr>
            <a:r>
              <a:rPr lang="en-US" dirty="0" err="1"/>
              <a:t>Mỗi</a:t>
            </a:r>
            <a:r>
              <a:rPr lang="en-US" dirty="0"/>
              <a:t> </a:t>
            </a:r>
            <a:r>
              <a:rPr lang="en-US" dirty="0" err="1"/>
              <a:t>thành</a:t>
            </a:r>
            <a:r>
              <a:rPr lang="en-US" dirty="0"/>
              <a:t> </a:t>
            </a:r>
            <a:r>
              <a:rPr lang="en-US" dirty="0" err="1"/>
              <a:t>viên</a:t>
            </a:r>
            <a:r>
              <a:rPr lang="en-US" dirty="0"/>
              <a:t> chia </a:t>
            </a:r>
            <a:r>
              <a:rPr lang="en-US" dirty="0" err="1"/>
              <a:t>sẻ</a:t>
            </a:r>
            <a:r>
              <a:rPr lang="en-US" dirty="0"/>
              <a:t> </a:t>
            </a:r>
            <a:r>
              <a:rPr lang="en-US" dirty="0" err="1"/>
              <a:t>thông</a:t>
            </a:r>
            <a:r>
              <a:rPr lang="en-US" dirty="0"/>
              <a:t> tin.</a:t>
            </a:r>
          </a:p>
          <a:p>
            <a:pPr marL="0" indent="0">
              <a:buFont typeface="Arial" panose="020B0604020202020204" pitchFamily="34" charset="0"/>
              <a:buNone/>
            </a:pPr>
            <a:r>
              <a:rPr lang="en-US" dirty="0"/>
              <a:t>[</a:t>
            </a:r>
            <a:r>
              <a:rPr lang="en-US" dirty="0" err="1"/>
              <a:t>Nếu</a:t>
            </a:r>
            <a:r>
              <a:rPr lang="en-US" dirty="0"/>
              <a:t> </a:t>
            </a:r>
            <a:r>
              <a:rPr lang="en-US" dirty="0" err="1"/>
              <a:t>họ</a:t>
            </a:r>
            <a:r>
              <a:rPr lang="en-US" dirty="0"/>
              <a:t> </a:t>
            </a:r>
            <a:r>
              <a:rPr lang="en-US" dirty="0" err="1"/>
              <a:t>nói</a:t>
            </a:r>
            <a:r>
              <a:rPr lang="en-US" dirty="0"/>
              <a:t> </a:t>
            </a:r>
            <a:r>
              <a:rPr lang="en-US" dirty="0" err="1"/>
              <a:t>rằng</a:t>
            </a:r>
            <a:r>
              <a:rPr lang="en-US" dirty="0"/>
              <a:t> </a:t>
            </a:r>
            <a:r>
              <a:rPr lang="en-US" dirty="0" err="1"/>
              <a:t>họ</a:t>
            </a:r>
            <a:r>
              <a:rPr lang="en-US" dirty="0"/>
              <a:t> </a:t>
            </a:r>
            <a:r>
              <a:rPr lang="en-US" dirty="0" err="1"/>
              <a:t>không</a:t>
            </a:r>
            <a:r>
              <a:rPr lang="en-US" dirty="0"/>
              <a:t> </a:t>
            </a:r>
            <a:r>
              <a:rPr lang="en-US" dirty="0" err="1"/>
              <a:t>có</a:t>
            </a:r>
            <a:r>
              <a:rPr lang="en-US" dirty="0"/>
              <a:t> </a:t>
            </a:r>
            <a:r>
              <a:rPr lang="en-US" dirty="0" err="1"/>
              <a:t>vai</a:t>
            </a:r>
            <a:r>
              <a:rPr lang="en-US" dirty="0"/>
              <a:t> </a:t>
            </a:r>
            <a:r>
              <a:rPr lang="en-US" dirty="0" err="1"/>
              <a:t>trò</a:t>
            </a:r>
            <a:r>
              <a:rPr lang="en-US" dirty="0"/>
              <a:t> </a:t>
            </a:r>
            <a:r>
              <a:rPr lang="en-US" dirty="0" err="1"/>
              <a:t>trong</a:t>
            </a:r>
            <a:r>
              <a:rPr lang="en-US" dirty="0"/>
              <a:t> </a:t>
            </a:r>
            <a:r>
              <a:rPr lang="en-US" dirty="0" err="1"/>
              <a:t>hệ</a:t>
            </a:r>
            <a:r>
              <a:rPr lang="en-US" dirty="0"/>
              <a:t> </a:t>
            </a:r>
            <a:r>
              <a:rPr lang="en-US" dirty="0" err="1"/>
              <a:t>thống</a:t>
            </a:r>
            <a:r>
              <a:rPr lang="en-US" dirty="0"/>
              <a:t> </a:t>
            </a:r>
            <a:r>
              <a:rPr lang="en-US" dirty="0" err="1"/>
              <a:t>quản</a:t>
            </a:r>
            <a:r>
              <a:rPr lang="en-US" dirty="0"/>
              <a:t> </a:t>
            </a:r>
            <a:r>
              <a:rPr lang="en-US" dirty="0" err="1"/>
              <a:t>lý</a:t>
            </a:r>
            <a:r>
              <a:rPr lang="en-US" dirty="0"/>
              <a:t> chat </a:t>
            </a:r>
            <a:r>
              <a:rPr lang="en-US" dirty="0" err="1"/>
              <a:t>thải</a:t>
            </a:r>
            <a:r>
              <a:rPr lang="en-US" dirty="0"/>
              <a:t> </a:t>
            </a:r>
            <a:r>
              <a:rPr lang="en-US" dirty="0" err="1"/>
              <a:t>rắn</a:t>
            </a:r>
            <a:r>
              <a:rPr lang="en-US" dirty="0"/>
              <a:t> – ban </a:t>
            </a:r>
            <a:r>
              <a:rPr lang="en-US" dirty="0" err="1"/>
              <a:t>có</a:t>
            </a:r>
            <a:r>
              <a:rPr lang="en-US" dirty="0"/>
              <a:t> </a:t>
            </a:r>
            <a:r>
              <a:rPr lang="en-US" dirty="0" err="1"/>
              <a:t>thể</a:t>
            </a:r>
            <a:r>
              <a:rPr lang="en-US" dirty="0"/>
              <a:t> </a:t>
            </a:r>
            <a:r>
              <a:rPr lang="en-US" dirty="0" err="1"/>
              <a:t>nói</a:t>
            </a:r>
            <a:r>
              <a:rPr lang="en-US" dirty="0"/>
              <a:t> </a:t>
            </a:r>
            <a:r>
              <a:rPr lang="en-US" dirty="0" err="1"/>
              <a:t>với</a:t>
            </a:r>
            <a:r>
              <a:rPr lang="en-US" dirty="0"/>
              <a:t> </a:t>
            </a:r>
            <a:r>
              <a:rPr lang="en-US" dirty="0" err="1"/>
              <a:t>họ</a:t>
            </a:r>
            <a:r>
              <a:rPr lang="en-US" dirty="0"/>
              <a:t> </a:t>
            </a:r>
            <a:r>
              <a:rPr lang="en-US" dirty="0" err="1"/>
              <a:t>rằng</a:t>
            </a:r>
            <a:r>
              <a:rPr lang="en-US" dirty="0"/>
              <a:t>, </a:t>
            </a:r>
            <a:r>
              <a:rPr lang="en-US" dirty="0" err="1"/>
              <a:t>họ</a:t>
            </a:r>
            <a:r>
              <a:rPr lang="en-US" dirty="0"/>
              <a:t> </a:t>
            </a:r>
            <a:r>
              <a:rPr lang="en-US" dirty="0" err="1"/>
              <a:t>tham</a:t>
            </a:r>
            <a:r>
              <a:rPr lang="en-US" dirty="0"/>
              <a:t> </a:t>
            </a:r>
            <a:r>
              <a:rPr lang="en-US" dirty="0" err="1"/>
              <a:t>gia</a:t>
            </a:r>
            <a:r>
              <a:rPr lang="en-US" dirty="0"/>
              <a:t> </a:t>
            </a:r>
            <a:r>
              <a:rPr lang="en-US" dirty="0" err="1"/>
              <a:t>thực</a:t>
            </a:r>
            <a:r>
              <a:rPr lang="en-US" dirty="0"/>
              <a:t> </a:t>
            </a:r>
            <a:r>
              <a:rPr lang="en-US" dirty="0" err="1"/>
              <a:t>hiện</a:t>
            </a:r>
            <a:r>
              <a:rPr lang="en-US" dirty="0"/>
              <a:t> </a:t>
            </a:r>
            <a:r>
              <a:rPr lang="en-US" dirty="0" err="1"/>
              <a:t>đánh</a:t>
            </a:r>
            <a:r>
              <a:rPr lang="en-US" dirty="0"/>
              <a:t> </a:t>
            </a:r>
            <a:r>
              <a:rPr lang="en-US" dirty="0" err="1"/>
              <a:t>gía</a:t>
            </a:r>
            <a:r>
              <a:rPr lang="en-US" dirty="0"/>
              <a:t> </a:t>
            </a:r>
            <a:r>
              <a:rPr lang="en-US" dirty="0" err="1"/>
              <a:t>và</a:t>
            </a:r>
            <a:r>
              <a:rPr lang="en-US" dirty="0"/>
              <a:t> </a:t>
            </a:r>
            <a:r>
              <a:rPr lang="en-US" dirty="0" err="1"/>
              <a:t>sau</a:t>
            </a:r>
            <a:r>
              <a:rPr lang="en-US" dirty="0"/>
              <a:t> </a:t>
            </a:r>
            <a:r>
              <a:rPr lang="en-US" dirty="0" err="1"/>
              <a:t>khi</a:t>
            </a:r>
            <a:r>
              <a:rPr lang="en-US" dirty="0"/>
              <a:t> </a:t>
            </a:r>
            <a:r>
              <a:rPr lang="en-US" dirty="0" err="1"/>
              <a:t>hoàn</a:t>
            </a:r>
            <a:r>
              <a:rPr lang="en-US" dirty="0"/>
              <a:t> </a:t>
            </a:r>
            <a:r>
              <a:rPr lang="en-US" dirty="0" err="1"/>
              <a:t>thiện</a:t>
            </a:r>
            <a:r>
              <a:rPr lang="en-US" dirty="0"/>
              <a:t> </a:t>
            </a:r>
            <a:r>
              <a:rPr lang="en-US" dirty="0" err="1"/>
              <a:t>đánh</a:t>
            </a:r>
            <a:r>
              <a:rPr lang="en-US" dirty="0"/>
              <a:t> </a:t>
            </a:r>
            <a:r>
              <a:rPr lang="en-US" dirty="0" err="1"/>
              <a:t>giá</a:t>
            </a:r>
            <a:r>
              <a:rPr lang="en-US" dirty="0"/>
              <a:t> </a:t>
            </a:r>
            <a:r>
              <a:rPr lang="en-US" dirty="0" err="1"/>
              <a:t>này</a:t>
            </a:r>
            <a:r>
              <a:rPr lang="en-US" dirty="0"/>
              <a:t>, </a:t>
            </a:r>
            <a:r>
              <a:rPr lang="en-US" dirty="0" err="1"/>
              <a:t>bản</a:t>
            </a:r>
            <a:r>
              <a:rPr lang="en-US" dirty="0"/>
              <a:t> </a:t>
            </a:r>
            <a:r>
              <a:rPr lang="en-US" dirty="0" err="1"/>
              <a:t>thân</a:t>
            </a:r>
            <a:r>
              <a:rPr lang="en-US" dirty="0"/>
              <a:t> </a:t>
            </a:r>
            <a:r>
              <a:rPr lang="en-US" dirty="0" err="1"/>
              <a:t>họ</a:t>
            </a:r>
            <a:r>
              <a:rPr lang="en-US" dirty="0"/>
              <a:t> </a:t>
            </a:r>
            <a:r>
              <a:rPr lang="en-US" dirty="0" err="1"/>
              <a:t>sẽ</a:t>
            </a:r>
            <a:r>
              <a:rPr lang="en-US" dirty="0"/>
              <a:t> </a:t>
            </a:r>
            <a:r>
              <a:rPr lang="en-US" dirty="0" err="1"/>
              <a:t>hiểu</a:t>
            </a:r>
            <a:r>
              <a:rPr lang="en-US" dirty="0"/>
              <a:t> </a:t>
            </a:r>
            <a:r>
              <a:rPr lang="en-US" dirty="0" err="1"/>
              <a:t>vai</a:t>
            </a:r>
            <a:r>
              <a:rPr lang="en-US" dirty="0"/>
              <a:t> </a:t>
            </a:r>
            <a:r>
              <a:rPr lang="en-US" dirty="0" err="1"/>
              <a:t>trò</a:t>
            </a:r>
            <a:r>
              <a:rPr lang="en-US" dirty="0"/>
              <a:t> </a:t>
            </a:r>
            <a:r>
              <a:rPr lang="en-US" dirty="0" err="1"/>
              <a:t>của</a:t>
            </a:r>
            <a:r>
              <a:rPr lang="en-US" dirty="0"/>
              <a:t> </a:t>
            </a:r>
            <a:r>
              <a:rPr lang="en-US" dirty="0" err="1"/>
              <a:t>họ</a:t>
            </a:r>
            <a:r>
              <a:rPr lang="en-US" dirty="0"/>
              <a:t> </a:t>
            </a:r>
            <a:r>
              <a:rPr lang="en-US" dirty="0" err="1"/>
              <a:t>là</a:t>
            </a:r>
            <a:r>
              <a:rPr lang="en-US" dirty="0"/>
              <a:t> </a:t>
            </a:r>
            <a:r>
              <a:rPr lang="en-US" dirty="0" err="1"/>
              <a:t>gì</a:t>
            </a:r>
            <a:r>
              <a:rPr lang="en-US" dirty="0"/>
              <a: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err="1"/>
              <a:t>Nhắc</a:t>
            </a:r>
            <a:r>
              <a:rPr lang="en-US" dirty="0"/>
              <a:t> </a:t>
            </a:r>
            <a:r>
              <a:rPr lang="en-US" dirty="0" err="1"/>
              <a:t>nhớ</a:t>
            </a:r>
            <a:r>
              <a:rPr lang="en-US" dirty="0"/>
              <a:t> </a:t>
            </a:r>
            <a:r>
              <a:rPr lang="en-US" dirty="0" err="1"/>
              <a:t>mọi</a:t>
            </a:r>
            <a:r>
              <a:rPr lang="en-US" dirty="0"/>
              <a:t> </a:t>
            </a:r>
            <a:r>
              <a:rPr lang="en-US" dirty="0" err="1"/>
              <a:t>người</a:t>
            </a:r>
            <a:r>
              <a:rPr lang="en-US" dirty="0"/>
              <a:t> </a:t>
            </a:r>
            <a:r>
              <a:rPr lang="en-US" dirty="0" err="1"/>
              <a:t>điền</a:t>
            </a:r>
            <a:r>
              <a:rPr lang="en-US" dirty="0"/>
              <a:t> </a:t>
            </a:r>
            <a:r>
              <a:rPr lang="en-US" dirty="0" err="1"/>
              <a:t>thông</a:t>
            </a:r>
            <a:r>
              <a:rPr lang="en-US" dirty="0"/>
              <a:t> tin </a:t>
            </a:r>
            <a:r>
              <a:rPr lang="en-US" dirty="0" err="1"/>
              <a:t>cần</a:t>
            </a:r>
            <a:r>
              <a:rPr lang="en-US" dirty="0"/>
              <a:t> </a:t>
            </a:r>
            <a:r>
              <a:rPr lang="en-US" dirty="0" err="1"/>
              <a:t>thiết</a:t>
            </a:r>
            <a:endParaRPr lang="en-US" dirty="0"/>
          </a:p>
          <a:p>
            <a:endParaRPr lang="en-US" dirty="0"/>
          </a:p>
        </p:txBody>
      </p:sp>
    </p:spTree>
    <p:extLst>
      <p:ext uri="{BB962C8B-B14F-4D97-AF65-F5344CB8AC3E}">
        <p14:creationId xmlns:p14="http://schemas.microsoft.com/office/powerpoint/2010/main" val="3463766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dirty="0" err="1"/>
              <a:t>Thay</a:t>
            </a:r>
            <a:r>
              <a:rPr lang="en-US" dirty="0"/>
              <a:t> </a:t>
            </a:r>
            <a:r>
              <a:rPr lang="en-US" dirty="0" err="1"/>
              <a:t>thế</a:t>
            </a:r>
            <a:r>
              <a:rPr lang="en-US" dirty="0"/>
              <a:t> </a:t>
            </a:r>
            <a:r>
              <a:rPr lang="en-US" dirty="0" err="1"/>
              <a:t>hình</a:t>
            </a:r>
            <a:r>
              <a:rPr lang="en-US" dirty="0"/>
              <a:t> </a:t>
            </a:r>
            <a:r>
              <a:rPr lang="en-US" dirty="0" err="1"/>
              <a:t>ảnh</a:t>
            </a:r>
            <a:r>
              <a:rPr lang="en-US" dirty="0"/>
              <a:t> </a:t>
            </a:r>
            <a:r>
              <a:rPr lang="en-US" dirty="0" err="1"/>
              <a:t>bằng</a:t>
            </a:r>
            <a:r>
              <a:rPr lang="en-US" dirty="0"/>
              <a:t> </a:t>
            </a:r>
            <a:r>
              <a:rPr lang="en-US" dirty="0" err="1"/>
              <a:t>hình</a:t>
            </a:r>
            <a:r>
              <a:rPr lang="en-US" dirty="0"/>
              <a:t> </a:t>
            </a:r>
            <a:r>
              <a:rPr lang="en-US" dirty="0" err="1"/>
              <a:t>ảnh</a:t>
            </a:r>
            <a:r>
              <a:rPr lang="en-US" dirty="0"/>
              <a:t> </a:t>
            </a:r>
            <a:r>
              <a:rPr lang="en-US" dirty="0" err="1"/>
              <a:t>của</a:t>
            </a:r>
            <a:r>
              <a:rPr lang="en-US" dirty="0"/>
              <a:t> </a:t>
            </a:r>
            <a:r>
              <a:rPr lang="en-US" dirty="0" err="1"/>
              <a:t>thành</a:t>
            </a:r>
            <a:r>
              <a:rPr lang="en-US" dirty="0"/>
              <a:t> </a:t>
            </a:r>
            <a:r>
              <a:rPr lang="en-US" dirty="0" err="1"/>
              <a:t>phố</a:t>
            </a:r>
            <a:r>
              <a:rPr lang="en-US" dirty="0"/>
              <a:t> </a:t>
            </a:r>
            <a:r>
              <a:rPr lang="en-US" dirty="0" err="1"/>
              <a:t>thực</a:t>
            </a:r>
            <a:r>
              <a:rPr lang="en-US" dirty="0"/>
              <a:t> </a:t>
            </a:r>
            <a:r>
              <a:rPr lang="en-US" dirty="0" err="1"/>
              <a:t>hiện</a:t>
            </a:r>
            <a:r>
              <a:rPr lang="en-US" dirty="0"/>
              <a:t> </a:t>
            </a:r>
            <a:r>
              <a:rPr lang="en-US" dirty="0" err="1"/>
              <a:t>đánh</a:t>
            </a:r>
            <a:r>
              <a:rPr lang="en-US" dirty="0"/>
              <a:t> </a:t>
            </a:r>
            <a:r>
              <a:rPr lang="en-US" dirty="0" err="1"/>
              <a:t>giá</a:t>
            </a:r>
            <a:r>
              <a:rPr lang="en-US" dirty="0"/>
              <a:t>]</a:t>
            </a:r>
          </a:p>
          <a:p>
            <a:endParaRPr lang="vi-VN" dirty="0"/>
          </a:p>
          <a:p>
            <a:r>
              <a:rPr lang="vi-VN" dirty="0"/>
              <a:t>Chất thải rắn là một dịch vụ quan trọng cho cộng đồng. Để có hệ thống hoạt động thành công, các phòng ban, tổ chức và cá nhân có liên quan phối hợp cùng nhau. Nếu một thành phần không đảm bảo được nhiệm vụ hoặc thực hiện không hiệu quả, thì hệ thống cũng sẽ không bền vững.</a:t>
            </a:r>
            <a:endParaRPr lang="en-US" dirty="0"/>
          </a:p>
          <a:p>
            <a:endParaRPr lang="en-US" dirty="0"/>
          </a:p>
          <a:p>
            <a:r>
              <a:rPr lang="vi-VN" dirty="0"/>
              <a:t>Đây là công cụ tự đánh giá sẽ </a:t>
            </a:r>
            <a:r>
              <a:rPr lang="vi-VN"/>
              <a:t>giúp [tên </a:t>
            </a:r>
            <a:r>
              <a:rPr lang="vi-VN" dirty="0"/>
              <a:t>thành phố] xác định được nội dung cần cải thiện để hệ thống QLCTR của thanh phố hoạt động tốt.</a:t>
            </a:r>
            <a:endParaRPr lang="en-US" dirty="0"/>
          </a:p>
          <a:p>
            <a:endParaRPr lang="en-US" dirty="0"/>
          </a:p>
        </p:txBody>
      </p:sp>
    </p:spTree>
    <p:extLst>
      <p:ext uri="{BB962C8B-B14F-4D97-AF65-F5344CB8AC3E}">
        <p14:creationId xmlns:p14="http://schemas.microsoft.com/office/powerpoint/2010/main" val="405333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Hệ thống QLCTR bao gồm nhiều hợp phần. Để đảm bảo rằng tất cả các khía cạnh của hệ thống qlctr và hệ thống tái chế đều có năng lực và nguồn lực để cải thiện, Công cụ đánh giá thực hiện đánh giá đối với 6 hợp phần và giúp địa phương xem xét, kiểm tra lại từng hợp phần một cách có phương pháp, không thể hiểu quản lý CTR là chỉ mỗi hợp phần dịch vụ. </a:t>
            </a:r>
            <a:endParaRPr lang="en-US" dirty="0"/>
          </a:p>
        </p:txBody>
      </p:sp>
    </p:spTree>
    <p:extLst>
      <p:ext uri="{BB962C8B-B14F-4D97-AF65-F5344CB8AC3E}">
        <p14:creationId xmlns:p14="http://schemas.microsoft.com/office/powerpoint/2010/main" val="1102801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Công</a:t>
            </a:r>
            <a:r>
              <a:rPr lang="en-US" dirty="0"/>
              <a:t> </a:t>
            </a:r>
            <a:r>
              <a:rPr lang="en-US" dirty="0" err="1"/>
              <a:t>cụ</a:t>
            </a:r>
            <a:r>
              <a:rPr lang="en-US" dirty="0"/>
              <a:t> </a:t>
            </a:r>
            <a:r>
              <a:rPr lang="en-US" dirty="0" err="1"/>
              <a:t>đánh</a:t>
            </a:r>
            <a:r>
              <a:rPr lang="en-US" dirty="0"/>
              <a:t> </a:t>
            </a:r>
            <a:r>
              <a:rPr lang="en-US" dirty="0" err="1"/>
              <a:t>giá</a:t>
            </a:r>
            <a:r>
              <a:rPr lang="en-US" dirty="0"/>
              <a:t> SCIL </a:t>
            </a:r>
            <a:r>
              <a:rPr lang="en-US" dirty="0" err="1"/>
              <a:t>được</a:t>
            </a:r>
            <a:r>
              <a:rPr lang="en-US" dirty="0"/>
              <a:t> </a:t>
            </a:r>
            <a:r>
              <a:rPr lang="en-US" dirty="0" err="1"/>
              <a:t>thiết</a:t>
            </a:r>
            <a:r>
              <a:rPr lang="en-US" dirty="0"/>
              <a:t> </a:t>
            </a:r>
            <a:r>
              <a:rPr lang="en-US" dirty="0" err="1"/>
              <a:t>kế</a:t>
            </a:r>
            <a:r>
              <a:rPr lang="en-US" dirty="0"/>
              <a:t> </a:t>
            </a:r>
            <a:r>
              <a:rPr lang="en-US" dirty="0" err="1"/>
              <a:t>để</a:t>
            </a:r>
            <a:r>
              <a:rPr lang="en-US" dirty="0"/>
              <a:t> </a:t>
            </a:r>
            <a:r>
              <a:rPr lang="en-US" dirty="0" err="1"/>
              <a:t>sử</a:t>
            </a:r>
            <a:r>
              <a:rPr lang="en-US" dirty="0"/>
              <a:t> dung </a:t>
            </a:r>
            <a:r>
              <a:rPr lang="en-US" dirty="0" err="1"/>
              <a:t>dễ</a:t>
            </a:r>
            <a:r>
              <a:rPr lang="en-US" dirty="0"/>
              <a:t> </a:t>
            </a:r>
            <a:r>
              <a:rPr lang="en-US" dirty="0" err="1"/>
              <a:t>dàng</a:t>
            </a:r>
            <a:r>
              <a:rPr lang="en-US" dirty="0"/>
              <a:t>: </a:t>
            </a:r>
          </a:p>
          <a:p>
            <a:endParaRPr lang="en-US" dirty="0"/>
          </a:p>
          <a:p>
            <a:pPr marL="285750" indent="-285750">
              <a:buFont typeface="Arial" panose="020B0604020202020204" pitchFamily="34" charset="0"/>
              <a:buChar char="•"/>
            </a:pPr>
            <a:r>
              <a:rPr lang="en-US" dirty="0" err="1"/>
              <a:t>Dựa</a:t>
            </a:r>
            <a:r>
              <a:rPr lang="en-US" dirty="0"/>
              <a:t> </a:t>
            </a:r>
            <a:r>
              <a:rPr lang="en-US" dirty="0" err="1"/>
              <a:t>trên</a:t>
            </a:r>
            <a:r>
              <a:rPr lang="en-US" dirty="0"/>
              <a:t> </a:t>
            </a:r>
            <a:r>
              <a:rPr lang="en-US" dirty="0" err="1"/>
              <a:t>các</a:t>
            </a:r>
            <a:r>
              <a:rPr lang="en-US" dirty="0"/>
              <a:t> </a:t>
            </a:r>
            <a:r>
              <a:rPr lang="en-US" dirty="0" err="1"/>
              <a:t>bảng</a:t>
            </a:r>
            <a:r>
              <a:rPr lang="en-US" dirty="0"/>
              <a:t> </a:t>
            </a:r>
            <a:r>
              <a:rPr lang="en-US" dirty="0" err="1"/>
              <a:t>tính</a:t>
            </a:r>
            <a:r>
              <a:rPr lang="en-US" dirty="0"/>
              <a:t> </a:t>
            </a:r>
            <a:r>
              <a:rPr lang="en-US" dirty="0" err="1"/>
              <a:t>của</a:t>
            </a:r>
            <a:r>
              <a:rPr lang="en-US" dirty="0"/>
              <a:t> </a:t>
            </a:r>
            <a:r>
              <a:rPr lang="en-US" sz="1200" dirty="0">
                <a:effectLst/>
                <a:latin typeface="+mj-lt"/>
                <a:ea typeface="Gill Sans MT" panose="020B0502020104020203" pitchFamily="34" charset="0"/>
                <a:cs typeface="Gill Sans MT" panose="020B0502020104020203" pitchFamily="34" charset="0"/>
              </a:rPr>
              <a:t>Microsoft</a:t>
            </a:r>
            <a:r>
              <a:rPr lang="en-US" sz="1200" baseline="30000" dirty="0">
                <a:effectLst/>
                <a:latin typeface="+mj-lt"/>
                <a:ea typeface="Gill Sans MT" panose="020B0502020104020203" pitchFamily="34" charset="0"/>
                <a:cs typeface="Gill Sans MT" panose="020B0502020104020203" pitchFamily="34" charset="0"/>
              </a:rPr>
              <a:t>®</a:t>
            </a:r>
            <a:r>
              <a:rPr lang="en-US" sz="1200" dirty="0">
                <a:effectLst/>
                <a:latin typeface="+mj-lt"/>
                <a:ea typeface="Gill Sans MT" panose="020B0502020104020203" pitchFamily="34" charset="0"/>
                <a:cs typeface="Gill Sans MT" panose="020B0502020104020203" pitchFamily="34" charset="0"/>
              </a:rPr>
              <a:t> Excel</a:t>
            </a:r>
          </a:p>
          <a:p>
            <a:pPr marL="285750" indent="-285750">
              <a:buFont typeface="Arial" panose="020B0604020202020204" pitchFamily="34" charset="0"/>
              <a:buChar char="•"/>
            </a:pPr>
            <a:r>
              <a:rPr lang="en-US" sz="1200" dirty="0" err="1">
                <a:latin typeface="+mj-lt"/>
              </a:rPr>
              <a:t>Sử</a:t>
            </a:r>
            <a:r>
              <a:rPr lang="en-US" sz="1200" dirty="0">
                <a:latin typeface="+mj-lt"/>
              </a:rPr>
              <a:t> dung </a:t>
            </a:r>
            <a:r>
              <a:rPr lang="en-US" sz="1200" dirty="0" err="1">
                <a:latin typeface="+mj-lt"/>
              </a:rPr>
              <a:t>các</a:t>
            </a:r>
            <a:r>
              <a:rPr lang="en-US" sz="1200" dirty="0">
                <a:latin typeface="+mj-lt"/>
              </a:rPr>
              <a:t> </a:t>
            </a:r>
            <a:r>
              <a:rPr lang="en-US" sz="1200" dirty="0" err="1">
                <a:latin typeface="+mj-lt"/>
              </a:rPr>
              <a:t>câu</a:t>
            </a:r>
            <a:r>
              <a:rPr lang="en-US" sz="1200" dirty="0">
                <a:latin typeface="+mj-lt"/>
              </a:rPr>
              <a:t> </a:t>
            </a:r>
            <a:r>
              <a:rPr lang="en-US" sz="1200" dirty="0" err="1">
                <a:latin typeface="+mj-lt"/>
              </a:rPr>
              <a:t>hỏi</a:t>
            </a:r>
            <a:r>
              <a:rPr lang="en-US" sz="1200" dirty="0">
                <a:latin typeface="+mj-lt"/>
              </a:rPr>
              <a:t> “</a:t>
            </a:r>
            <a:r>
              <a:rPr lang="en-US" sz="1200" dirty="0" err="1">
                <a:latin typeface="+mj-lt"/>
              </a:rPr>
              <a:t>có</a:t>
            </a:r>
            <a:r>
              <a:rPr lang="en-US" sz="1200" dirty="0">
                <a:latin typeface="+mj-lt"/>
              </a:rPr>
              <a:t>/</a:t>
            </a:r>
            <a:r>
              <a:rPr lang="en-US" sz="1200" dirty="0" err="1">
                <a:latin typeface="+mj-lt"/>
              </a:rPr>
              <a:t>không</a:t>
            </a:r>
            <a:r>
              <a:rPr lang="en-US" sz="1200" dirty="0">
                <a:latin typeface="+mj-lt"/>
              </a:rPr>
              <a:t>” (</a:t>
            </a:r>
            <a:r>
              <a:rPr lang="en-US" sz="1200" dirty="0" err="1">
                <a:latin typeface="+mj-lt"/>
              </a:rPr>
              <a:t>Cùng</a:t>
            </a:r>
            <a:r>
              <a:rPr lang="en-US" sz="1200" dirty="0">
                <a:latin typeface="+mj-lt"/>
              </a:rPr>
              <a:t> </a:t>
            </a:r>
            <a:r>
              <a:rPr lang="en-US" sz="1200" dirty="0" err="1">
                <a:latin typeface="+mj-lt"/>
              </a:rPr>
              <a:t>với</a:t>
            </a:r>
            <a:r>
              <a:rPr lang="en-US" sz="1200" dirty="0">
                <a:latin typeface="+mj-lt"/>
              </a:rPr>
              <a:t> </a:t>
            </a:r>
            <a:r>
              <a:rPr lang="en-US" sz="1200" dirty="0" err="1">
                <a:latin typeface="+mj-lt"/>
              </a:rPr>
              <a:t>việc</a:t>
            </a:r>
            <a:r>
              <a:rPr lang="en-US" sz="1200" dirty="0">
                <a:latin typeface="+mj-lt"/>
              </a:rPr>
              <a:t> </a:t>
            </a:r>
            <a:r>
              <a:rPr lang="en-US" sz="1200" dirty="0" err="1">
                <a:latin typeface="+mj-lt"/>
              </a:rPr>
              <a:t>cung</a:t>
            </a:r>
            <a:r>
              <a:rPr lang="en-US" sz="1200" dirty="0">
                <a:latin typeface="+mj-lt"/>
              </a:rPr>
              <a:t> </a:t>
            </a:r>
            <a:r>
              <a:rPr lang="en-US" sz="1200" dirty="0" err="1">
                <a:latin typeface="+mj-lt"/>
              </a:rPr>
              <a:t>cấp</a:t>
            </a:r>
            <a:r>
              <a:rPr lang="en-US" sz="1200" dirty="0">
                <a:latin typeface="+mj-lt"/>
              </a:rPr>
              <a:t> </a:t>
            </a:r>
            <a:r>
              <a:rPr lang="en-US" sz="1200" dirty="0" err="1">
                <a:latin typeface="+mj-lt"/>
              </a:rPr>
              <a:t>tài</a:t>
            </a:r>
            <a:r>
              <a:rPr lang="en-US" sz="1200" dirty="0">
                <a:latin typeface="+mj-lt"/>
              </a:rPr>
              <a:t> </a:t>
            </a:r>
            <a:r>
              <a:rPr lang="en-US" sz="1200" dirty="0" err="1">
                <a:latin typeface="+mj-lt"/>
              </a:rPr>
              <a:t>liệu</a:t>
            </a:r>
            <a:r>
              <a:rPr lang="en-US" sz="1200" dirty="0">
                <a:latin typeface="+mj-lt"/>
              </a:rPr>
              <a:t> </a:t>
            </a:r>
            <a:r>
              <a:rPr lang="en-US" sz="1200" dirty="0" err="1">
                <a:latin typeface="+mj-lt"/>
              </a:rPr>
              <a:t>cho</a:t>
            </a:r>
            <a:r>
              <a:rPr lang="en-US" sz="1200" dirty="0">
                <a:latin typeface="+mj-lt"/>
              </a:rPr>
              <a:t> </a:t>
            </a:r>
            <a:r>
              <a:rPr lang="en-US" sz="1200" dirty="0" err="1">
                <a:latin typeface="+mj-lt"/>
              </a:rPr>
              <a:t>các</a:t>
            </a:r>
            <a:r>
              <a:rPr lang="en-US" sz="1200" dirty="0">
                <a:latin typeface="+mj-lt"/>
              </a:rPr>
              <a:t> </a:t>
            </a:r>
            <a:r>
              <a:rPr lang="en-US" sz="1200" dirty="0" err="1">
                <a:latin typeface="+mj-lt"/>
              </a:rPr>
              <a:t>câu</a:t>
            </a:r>
            <a:r>
              <a:rPr lang="en-US" sz="1200" dirty="0">
                <a:latin typeface="+mj-lt"/>
              </a:rPr>
              <a:t> </a:t>
            </a:r>
            <a:r>
              <a:rPr lang="en-US" sz="1200" dirty="0" err="1">
                <a:latin typeface="+mj-lt"/>
              </a:rPr>
              <a:t>trả</a:t>
            </a:r>
            <a:r>
              <a:rPr lang="en-US" sz="1200" dirty="0">
                <a:latin typeface="+mj-lt"/>
              </a:rPr>
              <a:t> </a:t>
            </a:r>
            <a:r>
              <a:rPr lang="en-US" sz="1200" dirty="0" err="1">
                <a:latin typeface="+mj-lt"/>
              </a:rPr>
              <a:t>lời</a:t>
            </a:r>
            <a:r>
              <a:rPr lang="en-US" sz="1200" dirty="0">
                <a:latin typeface="+mj-lt"/>
              </a:rPr>
              <a:t> “</a:t>
            </a:r>
            <a:r>
              <a:rPr lang="en-US" sz="1200" dirty="0" err="1">
                <a:latin typeface="+mj-lt"/>
              </a:rPr>
              <a:t>Có</a:t>
            </a:r>
            <a:r>
              <a:rPr lang="en-US" sz="1200" dirty="0">
                <a:latin typeface="+mj-lt"/>
              </a:rPr>
              <a:t>”</a:t>
            </a:r>
          </a:p>
          <a:p>
            <a:pPr marL="285750" indent="-285750">
              <a:buFont typeface="Arial" panose="020B0604020202020204" pitchFamily="34" charset="0"/>
              <a:buChar char="•"/>
            </a:pPr>
            <a:r>
              <a:rPr lang="en-US" sz="1200" dirty="0" err="1">
                <a:latin typeface="+mj-lt"/>
              </a:rPr>
              <a:t>Điểm</a:t>
            </a:r>
            <a:r>
              <a:rPr lang="en-US" sz="1200" dirty="0">
                <a:latin typeface="+mj-lt"/>
              </a:rPr>
              <a:t> </a:t>
            </a:r>
            <a:r>
              <a:rPr lang="en-US" sz="1200" dirty="0" err="1">
                <a:latin typeface="+mj-lt"/>
              </a:rPr>
              <a:t>số</a:t>
            </a:r>
            <a:r>
              <a:rPr lang="en-US" sz="1200" dirty="0">
                <a:latin typeface="+mj-lt"/>
              </a:rPr>
              <a:t> </a:t>
            </a:r>
            <a:r>
              <a:rPr lang="en-US" sz="1200" dirty="0" err="1">
                <a:latin typeface="+mj-lt"/>
              </a:rPr>
              <a:t>và</a:t>
            </a:r>
            <a:r>
              <a:rPr lang="en-US" sz="1200" dirty="0">
                <a:latin typeface="+mj-lt"/>
              </a:rPr>
              <a:t> </a:t>
            </a:r>
            <a:r>
              <a:rPr lang="en-US" sz="1200" dirty="0" err="1">
                <a:latin typeface="+mj-lt"/>
              </a:rPr>
              <a:t>các</a:t>
            </a:r>
            <a:r>
              <a:rPr lang="en-US" sz="1200" dirty="0">
                <a:latin typeface="+mj-lt"/>
              </a:rPr>
              <a:t> </a:t>
            </a:r>
            <a:r>
              <a:rPr lang="en-US" sz="1200" dirty="0" err="1">
                <a:latin typeface="+mj-lt"/>
              </a:rPr>
              <a:t>phân</a:t>
            </a:r>
            <a:r>
              <a:rPr lang="en-US" sz="1200" dirty="0">
                <a:latin typeface="+mj-lt"/>
              </a:rPr>
              <a:t> </a:t>
            </a:r>
            <a:r>
              <a:rPr lang="en-US" sz="1200" dirty="0" err="1">
                <a:latin typeface="+mj-lt"/>
              </a:rPr>
              <a:t>tích</a:t>
            </a:r>
            <a:r>
              <a:rPr lang="en-US" sz="1200" dirty="0">
                <a:latin typeface="+mj-lt"/>
              </a:rPr>
              <a:t> </a:t>
            </a:r>
            <a:r>
              <a:rPr lang="en-US" sz="1200" dirty="0" err="1">
                <a:latin typeface="+mj-lt"/>
              </a:rPr>
              <a:t>của</a:t>
            </a:r>
            <a:r>
              <a:rPr lang="en-US" sz="1200" dirty="0">
                <a:latin typeface="+mj-lt"/>
              </a:rPr>
              <a:t> </a:t>
            </a:r>
            <a:r>
              <a:rPr lang="en-US" sz="1200" dirty="0" err="1">
                <a:latin typeface="+mj-lt"/>
              </a:rPr>
              <a:t>mỗi</a:t>
            </a:r>
            <a:r>
              <a:rPr lang="en-US" sz="1200" dirty="0">
                <a:latin typeface="+mj-lt"/>
              </a:rPr>
              <a:t> </a:t>
            </a:r>
            <a:r>
              <a:rPr lang="en-US" sz="1200" dirty="0" err="1">
                <a:latin typeface="+mj-lt"/>
              </a:rPr>
              <a:t>hợp</a:t>
            </a:r>
            <a:r>
              <a:rPr lang="en-US" sz="1200" dirty="0">
                <a:latin typeface="+mj-lt"/>
              </a:rPr>
              <a:t> </a:t>
            </a:r>
            <a:r>
              <a:rPr lang="en-US" sz="1200" dirty="0" err="1">
                <a:latin typeface="+mj-lt"/>
              </a:rPr>
              <a:t>phần</a:t>
            </a:r>
            <a:r>
              <a:rPr lang="en-US" sz="1200" dirty="0">
                <a:latin typeface="+mj-lt"/>
              </a:rPr>
              <a:t> </a:t>
            </a:r>
            <a:r>
              <a:rPr lang="en-US" sz="1200" dirty="0" err="1">
                <a:latin typeface="+mj-lt"/>
              </a:rPr>
              <a:t>tự</a:t>
            </a:r>
            <a:r>
              <a:rPr lang="en-US" sz="1200" dirty="0">
                <a:latin typeface="+mj-lt"/>
              </a:rPr>
              <a:t> </a:t>
            </a:r>
            <a:r>
              <a:rPr lang="en-US" sz="1200" dirty="0" err="1">
                <a:latin typeface="+mj-lt"/>
              </a:rPr>
              <a:t>động</a:t>
            </a:r>
            <a:r>
              <a:rPr lang="en-US" sz="1200" dirty="0">
                <a:latin typeface="+mj-lt"/>
              </a:rPr>
              <a:t> </a:t>
            </a:r>
            <a:r>
              <a:rPr lang="en-US" sz="1200" dirty="0" err="1">
                <a:latin typeface="+mj-lt"/>
              </a:rPr>
              <a:t>hình</a:t>
            </a:r>
            <a:r>
              <a:rPr lang="en-US" sz="1200" dirty="0">
                <a:latin typeface="+mj-lt"/>
              </a:rPr>
              <a:t> </a:t>
            </a:r>
            <a:r>
              <a:rPr lang="en-US" sz="1200" dirty="0" err="1">
                <a:latin typeface="+mj-lt"/>
              </a:rPr>
              <a:t>thành</a:t>
            </a:r>
            <a:endParaRPr lang="en-US" sz="1200" dirty="0">
              <a:latin typeface="+mj-lt"/>
            </a:endParaRPr>
          </a:p>
          <a:p>
            <a:endParaRPr lang="en-US" dirty="0"/>
          </a:p>
        </p:txBody>
      </p:sp>
    </p:spTree>
    <p:extLst>
      <p:ext uri="{BB962C8B-B14F-4D97-AF65-F5344CB8AC3E}">
        <p14:creationId xmlns:p14="http://schemas.microsoft.com/office/powerpoint/2010/main" val="3528888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Kết</a:t>
            </a:r>
            <a:r>
              <a:rPr lang="en-US" dirty="0"/>
              <a:t> </a:t>
            </a:r>
            <a:r>
              <a:rPr lang="en-US" dirty="0" err="1"/>
              <a:t>quả</a:t>
            </a:r>
            <a:r>
              <a:rPr lang="en-US" dirty="0"/>
              <a:t> </a:t>
            </a:r>
            <a:r>
              <a:rPr lang="en-US" dirty="0" err="1"/>
              <a:t>đánh</a:t>
            </a:r>
            <a:r>
              <a:rPr lang="en-US" dirty="0"/>
              <a:t> </a:t>
            </a:r>
            <a:r>
              <a:rPr lang="en-US" dirty="0" err="1"/>
              <a:t>giá</a:t>
            </a:r>
            <a:r>
              <a:rPr lang="en-US" dirty="0"/>
              <a:t> </a:t>
            </a:r>
            <a:r>
              <a:rPr lang="en-US" dirty="0" err="1"/>
              <a:t>dưới</a:t>
            </a:r>
            <a:r>
              <a:rPr lang="en-US" dirty="0"/>
              <a:t> </a:t>
            </a:r>
            <a:r>
              <a:rPr lang="en-US" dirty="0" err="1"/>
              <a:t>dạng</a:t>
            </a:r>
            <a:r>
              <a:rPr lang="en-US" dirty="0"/>
              <a:t> </a:t>
            </a:r>
            <a:r>
              <a:rPr lang="en-US" dirty="0" err="1"/>
              <a:t>điểm</a:t>
            </a:r>
            <a:r>
              <a:rPr lang="en-US" dirty="0"/>
              <a:t> </a:t>
            </a:r>
            <a:r>
              <a:rPr lang="en-US" dirty="0" err="1"/>
              <a:t>số</a:t>
            </a:r>
            <a:r>
              <a:rPr lang="en-US" dirty="0"/>
              <a:t>. </a:t>
            </a:r>
            <a:r>
              <a:rPr lang="en-US" dirty="0" err="1"/>
              <a:t>Bảng</a:t>
            </a:r>
            <a:r>
              <a:rPr lang="en-US" dirty="0"/>
              <a:t> </a:t>
            </a:r>
            <a:r>
              <a:rPr lang="en-US" dirty="0" err="1"/>
              <a:t>miêu</a:t>
            </a:r>
            <a:r>
              <a:rPr lang="en-US" dirty="0"/>
              <a:t> </a:t>
            </a:r>
            <a:r>
              <a:rPr lang="en-US" dirty="0" err="1"/>
              <a:t>tả</a:t>
            </a:r>
            <a:r>
              <a:rPr lang="en-US" dirty="0"/>
              <a:t> </a:t>
            </a:r>
            <a:r>
              <a:rPr lang="en-US" dirty="0" err="1"/>
              <a:t>từng</a:t>
            </a:r>
            <a:r>
              <a:rPr lang="en-US" dirty="0"/>
              <a:t> </a:t>
            </a:r>
            <a:r>
              <a:rPr lang="en-US" dirty="0" err="1"/>
              <a:t>phần</a:t>
            </a:r>
            <a:r>
              <a:rPr lang="en-US" dirty="0"/>
              <a:t> </a:t>
            </a:r>
            <a:r>
              <a:rPr lang="en-US" dirty="0" err="1"/>
              <a:t>của</a:t>
            </a:r>
            <a:r>
              <a:rPr lang="en-US" dirty="0"/>
              <a:t> </a:t>
            </a:r>
            <a:r>
              <a:rPr lang="en-US" dirty="0" err="1"/>
              <a:t>các</a:t>
            </a:r>
            <a:r>
              <a:rPr lang="en-US" dirty="0"/>
              <a:t> </a:t>
            </a:r>
            <a:r>
              <a:rPr lang="en-US" dirty="0" err="1"/>
              <a:t>điểm</a:t>
            </a:r>
            <a:r>
              <a:rPr lang="en-US" dirty="0"/>
              <a:t> </a:t>
            </a:r>
            <a:r>
              <a:rPr lang="en-US" dirty="0" err="1"/>
              <a:t>số</a:t>
            </a:r>
            <a:r>
              <a:rPr lang="en-US" dirty="0"/>
              <a:t> </a:t>
            </a:r>
            <a:r>
              <a:rPr lang="en-US" dirty="0" err="1"/>
              <a:t>biểu</a:t>
            </a:r>
            <a:r>
              <a:rPr lang="en-US" dirty="0"/>
              <a:t> </a:t>
            </a:r>
            <a:r>
              <a:rPr lang="en-US" dirty="0" err="1"/>
              <a:t>thị</a:t>
            </a:r>
            <a:r>
              <a:rPr lang="en-US" dirty="0"/>
              <a:t>. </a:t>
            </a:r>
          </a:p>
          <a:p>
            <a:r>
              <a:rPr lang="vi-VN" dirty="0"/>
              <a:t>Các câu hỏi của bộ công cụ đánh giá là một thách thức và chính quyền địa phương không có khả năng đạt gần điểm 100%</a:t>
            </a:r>
            <a:endParaRPr lang="en-US" dirty="0"/>
          </a:p>
          <a:p>
            <a:endParaRPr lang="en-US" dirty="0"/>
          </a:p>
          <a:p>
            <a:r>
              <a:rPr lang="vi-VN" dirty="0"/>
              <a:t>Điều quan trọng cần biết là không có hệ thống nào là hoàn hảo.</a:t>
            </a:r>
          </a:p>
          <a:p>
            <a:endParaRPr lang="en-US" dirty="0"/>
          </a:p>
          <a:p>
            <a:r>
              <a:rPr lang="vi-VN" dirty="0"/>
              <a:t>Điều quan trọng là nỗ lực hướng tới tính liên tục cải thiện và Công cụ đánh giá giúp thực hiện điều này. </a:t>
            </a:r>
            <a:endParaRPr lang="en-US" dirty="0"/>
          </a:p>
        </p:txBody>
      </p:sp>
    </p:spTree>
    <p:extLst>
      <p:ext uri="{BB962C8B-B14F-4D97-AF65-F5344CB8AC3E}">
        <p14:creationId xmlns:p14="http://schemas.microsoft.com/office/powerpoint/2010/main" val="1513416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Bảng</a:t>
            </a:r>
            <a:r>
              <a:rPr lang="en-US" dirty="0"/>
              <a:t> </a:t>
            </a:r>
            <a:r>
              <a:rPr lang="en-US" dirty="0" err="1"/>
              <a:t>điểm</a:t>
            </a:r>
            <a:r>
              <a:rPr lang="en-US" dirty="0"/>
              <a:t> </a:t>
            </a:r>
            <a:r>
              <a:rPr lang="en-US" dirty="0" err="1"/>
              <a:t>số</a:t>
            </a:r>
            <a:r>
              <a:rPr lang="en-US" dirty="0"/>
              <a:t> </a:t>
            </a:r>
            <a:r>
              <a:rPr lang="en-US" dirty="0" err="1"/>
              <a:t>tổng</a:t>
            </a:r>
            <a:r>
              <a:rPr lang="en-US" dirty="0"/>
              <a:t> </a:t>
            </a:r>
            <a:r>
              <a:rPr lang="en-US" dirty="0" err="1"/>
              <a:t>quan</a:t>
            </a:r>
            <a:r>
              <a:rPr lang="en-US" dirty="0"/>
              <a:t> </a:t>
            </a:r>
            <a:r>
              <a:rPr lang="en-US" dirty="0" err="1"/>
              <a:t>cung</a:t>
            </a:r>
            <a:r>
              <a:rPr lang="en-US" dirty="0"/>
              <a:t> </a:t>
            </a:r>
            <a:r>
              <a:rPr lang="en-US" dirty="0" err="1"/>
              <a:t>cấp</a:t>
            </a:r>
            <a:r>
              <a:rPr lang="en-US" dirty="0"/>
              <a:t> </a:t>
            </a:r>
            <a:r>
              <a:rPr lang="en-US" dirty="0" err="1"/>
              <a:t>cả</a:t>
            </a:r>
            <a:r>
              <a:rPr lang="en-US" dirty="0"/>
              <a:t> </a:t>
            </a:r>
            <a:r>
              <a:rPr lang="en-US" dirty="0" err="1"/>
              <a:t>điểm</a:t>
            </a:r>
            <a:r>
              <a:rPr lang="en-US" dirty="0"/>
              <a:t> </a:t>
            </a:r>
            <a:r>
              <a:rPr lang="en-US" dirty="0" err="1"/>
              <a:t>số</a:t>
            </a:r>
            <a:r>
              <a:rPr lang="en-US" dirty="0"/>
              <a:t> </a:t>
            </a:r>
            <a:r>
              <a:rPr lang="en-US" dirty="0" err="1"/>
              <a:t>tổng</a:t>
            </a:r>
            <a:r>
              <a:rPr lang="en-US" dirty="0"/>
              <a:t> </a:t>
            </a:r>
            <a:r>
              <a:rPr lang="en-US" dirty="0" err="1"/>
              <a:t>quan</a:t>
            </a:r>
            <a:r>
              <a:rPr lang="en-US" dirty="0"/>
              <a:t> </a:t>
            </a:r>
            <a:r>
              <a:rPr lang="en-US" dirty="0" err="1"/>
              <a:t>và</a:t>
            </a:r>
            <a:r>
              <a:rPr lang="en-US" dirty="0"/>
              <a:t> </a:t>
            </a:r>
            <a:r>
              <a:rPr lang="en-US" dirty="0" err="1"/>
              <a:t>điểm</a:t>
            </a:r>
            <a:r>
              <a:rPr lang="en-US" dirty="0"/>
              <a:t> </a:t>
            </a:r>
            <a:r>
              <a:rPr lang="en-US" dirty="0" err="1"/>
              <a:t>số</a:t>
            </a:r>
            <a:r>
              <a:rPr lang="en-US" dirty="0"/>
              <a:t> </a:t>
            </a:r>
            <a:r>
              <a:rPr lang="en-US" dirty="0" err="1"/>
              <a:t>từng</a:t>
            </a:r>
            <a:r>
              <a:rPr lang="en-US" dirty="0"/>
              <a:t> </a:t>
            </a:r>
            <a:r>
              <a:rPr lang="en-US" dirty="0" err="1"/>
              <a:t>hợp</a:t>
            </a:r>
            <a:r>
              <a:rPr lang="en-US" dirty="0"/>
              <a:t> </a:t>
            </a:r>
            <a:r>
              <a:rPr lang="en-US" dirty="0" err="1"/>
              <a:t>phần</a:t>
            </a:r>
            <a:r>
              <a:rPr lang="en-US" dirty="0"/>
              <a:t> </a:t>
            </a:r>
            <a:r>
              <a:rPr lang="en-US" dirty="0" err="1"/>
              <a:t>đánh</a:t>
            </a:r>
            <a:r>
              <a:rPr lang="en-US" dirty="0"/>
              <a:t> </a:t>
            </a:r>
            <a:r>
              <a:rPr lang="en-US" dirty="0" err="1"/>
              <a:t>giá</a:t>
            </a:r>
            <a:r>
              <a:rPr lang="en-US" dirty="0"/>
              <a:t>. </a:t>
            </a:r>
          </a:p>
          <a:p>
            <a:endParaRPr lang="en-US" dirty="0"/>
          </a:p>
        </p:txBody>
      </p:sp>
    </p:spTree>
    <p:extLst>
      <p:ext uri="{BB962C8B-B14F-4D97-AF65-F5344CB8AC3E}">
        <p14:creationId xmlns:p14="http://schemas.microsoft.com/office/powerpoint/2010/main" val="3379310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Các</a:t>
            </a:r>
            <a:r>
              <a:rPr lang="en-US" dirty="0"/>
              <a:t> </a:t>
            </a:r>
            <a:r>
              <a:rPr lang="en-US" dirty="0" err="1"/>
              <a:t>bạn</a:t>
            </a:r>
            <a:r>
              <a:rPr lang="en-US" dirty="0"/>
              <a:t> </a:t>
            </a:r>
            <a:r>
              <a:rPr lang="en-US" dirty="0" err="1"/>
              <a:t>tham</a:t>
            </a:r>
            <a:r>
              <a:rPr lang="en-US" dirty="0"/>
              <a:t> </a:t>
            </a:r>
            <a:r>
              <a:rPr lang="en-US" dirty="0" err="1"/>
              <a:t>gia</a:t>
            </a:r>
            <a:r>
              <a:rPr lang="en-US" dirty="0"/>
              <a:t> </a:t>
            </a:r>
            <a:r>
              <a:rPr lang="en-US" dirty="0" err="1"/>
              <a:t>là</a:t>
            </a:r>
            <a:r>
              <a:rPr lang="en-US" dirty="0"/>
              <a:t> </a:t>
            </a:r>
            <a:r>
              <a:rPr lang="en-US" dirty="0" err="1"/>
              <a:t>những</a:t>
            </a:r>
            <a:r>
              <a:rPr lang="en-US" dirty="0"/>
              <a:t> </a:t>
            </a:r>
            <a:r>
              <a:rPr lang="en-US" dirty="0" err="1"/>
              <a:t>cán</a:t>
            </a:r>
            <a:r>
              <a:rPr lang="en-US" dirty="0"/>
              <a:t> </a:t>
            </a:r>
            <a:r>
              <a:rPr lang="en-US" dirty="0" err="1"/>
              <a:t>bộ</a:t>
            </a:r>
            <a:r>
              <a:rPr lang="en-US" dirty="0"/>
              <a:t> </a:t>
            </a:r>
            <a:r>
              <a:rPr lang="en-US" dirty="0" err="1"/>
              <a:t>chủ</a:t>
            </a:r>
            <a:r>
              <a:rPr lang="en-US" dirty="0"/>
              <a:t> </a:t>
            </a:r>
            <a:r>
              <a:rPr lang="en-US" dirty="0" err="1"/>
              <a:t>chốt</a:t>
            </a:r>
            <a:r>
              <a:rPr lang="en-US" dirty="0"/>
              <a:t> </a:t>
            </a:r>
            <a:r>
              <a:rPr lang="en-US" dirty="0" err="1"/>
              <a:t>của</a:t>
            </a:r>
            <a:r>
              <a:rPr lang="en-US" dirty="0"/>
              <a:t> [</a:t>
            </a:r>
            <a:r>
              <a:rPr lang="en-US" dirty="0" err="1"/>
              <a:t>tên</a:t>
            </a:r>
            <a:r>
              <a:rPr lang="en-US" dirty="0"/>
              <a:t> </a:t>
            </a:r>
            <a:r>
              <a:rPr lang="en-US" dirty="0" err="1"/>
              <a:t>thành</a:t>
            </a:r>
            <a:r>
              <a:rPr lang="en-US" dirty="0"/>
              <a:t> </a:t>
            </a:r>
            <a:r>
              <a:rPr lang="en-US" dirty="0" err="1"/>
              <a:t>phố</a:t>
            </a:r>
            <a:r>
              <a:rPr lang="en-US" dirty="0"/>
              <a:t>] </a:t>
            </a:r>
            <a:r>
              <a:rPr lang="en-US" dirty="0" err="1"/>
              <a:t>trong</a:t>
            </a:r>
            <a:r>
              <a:rPr lang="en-US" dirty="0"/>
              <a:t> </a:t>
            </a:r>
            <a:r>
              <a:rPr lang="en-US" dirty="0" err="1"/>
              <a:t>lĩnh</a:t>
            </a:r>
            <a:r>
              <a:rPr lang="en-US" dirty="0"/>
              <a:t> </a:t>
            </a:r>
            <a:r>
              <a:rPr lang="en-US" dirty="0" err="1"/>
              <a:t>vực</a:t>
            </a:r>
            <a:r>
              <a:rPr lang="en-US" dirty="0"/>
              <a:t> </a:t>
            </a:r>
            <a:r>
              <a:rPr lang="en-US" dirty="0" err="1"/>
              <a:t>quản</a:t>
            </a:r>
            <a:r>
              <a:rPr lang="en-US" dirty="0"/>
              <a:t> </a:t>
            </a:r>
            <a:r>
              <a:rPr lang="en-US" dirty="0" err="1"/>
              <a:t>lý</a:t>
            </a:r>
            <a:r>
              <a:rPr lang="en-US" dirty="0"/>
              <a:t> </a:t>
            </a:r>
            <a:r>
              <a:rPr lang="en-US" dirty="0" err="1"/>
              <a:t>chất</a:t>
            </a:r>
            <a:r>
              <a:rPr lang="en-US" dirty="0"/>
              <a:t> </a:t>
            </a:r>
            <a:r>
              <a:rPr lang="en-US" dirty="0" err="1"/>
              <a:t>thải</a:t>
            </a:r>
            <a:r>
              <a:rPr lang="en-US" dirty="0"/>
              <a:t> </a:t>
            </a:r>
            <a:r>
              <a:rPr lang="en-US" dirty="0" err="1"/>
              <a:t>rắn</a:t>
            </a:r>
            <a:r>
              <a:rPr lang="en-US" dirty="0"/>
              <a:t>. </a:t>
            </a:r>
          </a:p>
          <a:p>
            <a:r>
              <a:rPr lang="en-US" dirty="0" err="1"/>
              <a:t>Bạn</a:t>
            </a:r>
            <a:r>
              <a:rPr lang="en-US" dirty="0"/>
              <a:t> </a:t>
            </a:r>
            <a:r>
              <a:rPr lang="en-US" dirty="0" err="1"/>
              <a:t>biết</a:t>
            </a:r>
            <a:r>
              <a:rPr lang="en-US" dirty="0"/>
              <a:t> </a:t>
            </a:r>
            <a:r>
              <a:rPr lang="en-US" dirty="0" err="1"/>
              <a:t>hệ</a:t>
            </a:r>
            <a:r>
              <a:rPr lang="en-US" dirty="0"/>
              <a:t> </a:t>
            </a:r>
            <a:r>
              <a:rPr lang="en-US" dirty="0" err="1"/>
              <a:t>thống</a:t>
            </a:r>
            <a:r>
              <a:rPr lang="en-US" dirty="0"/>
              <a:t> </a:t>
            </a:r>
            <a:r>
              <a:rPr lang="en-US" dirty="0" err="1"/>
              <a:t>hoạt</a:t>
            </a:r>
            <a:r>
              <a:rPr lang="en-US" dirty="0"/>
              <a:t> </a:t>
            </a:r>
            <a:r>
              <a:rPr lang="en-US" dirty="0" err="1"/>
              <a:t>động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và</a:t>
            </a:r>
            <a:r>
              <a:rPr lang="en-US" dirty="0"/>
              <a:t> </a:t>
            </a:r>
            <a:r>
              <a:rPr lang="en-US" dirty="0" err="1"/>
              <a:t>các</a:t>
            </a:r>
            <a:r>
              <a:rPr lang="en-US" dirty="0"/>
              <a:t> </a:t>
            </a:r>
            <a:r>
              <a:rPr lang="en-US" dirty="0" err="1"/>
              <a:t>bạn</a:t>
            </a:r>
            <a:r>
              <a:rPr lang="en-US" dirty="0"/>
              <a:t> </a:t>
            </a:r>
            <a:r>
              <a:rPr lang="en-US" dirty="0" err="1"/>
              <a:t>được</a:t>
            </a:r>
            <a:r>
              <a:rPr lang="en-US" dirty="0"/>
              <a:t> </a:t>
            </a:r>
            <a:r>
              <a:rPr lang="en-US" dirty="0" err="1"/>
              <a:t>thông</a:t>
            </a:r>
            <a:r>
              <a:rPr lang="en-US" dirty="0"/>
              <a:t> qua </a:t>
            </a:r>
            <a:r>
              <a:rPr lang="en-US" dirty="0" err="1"/>
              <a:t>thực</a:t>
            </a:r>
            <a:r>
              <a:rPr lang="en-US" dirty="0"/>
              <a:t> </a:t>
            </a:r>
            <a:r>
              <a:rPr lang="en-US" dirty="0" err="1"/>
              <a:t>hiện</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này</a:t>
            </a:r>
            <a:r>
              <a:rPr lang="en-US" dirty="0"/>
              <a:t>. </a:t>
            </a:r>
          </a:p>
          <a:p>
            <a:r>
              <a:rPr lang="en-US" dirty="0" err="1"/>
              <a:t>Chúng</a:t>
            </a:r>
            <a:r>
              <a:rPr lang="en-US" dirty="0"/>
              <a:t> ta </a:t>
            </a:r>
            <a:r>
              <a:rPr lang="en-US" dirty="0" err="1"/>
              <a:t>sẽ</a:t>
            </a:r>
            <a:r>
              <a:rPr lang="en-US" dirty="0"/>
              <a:t> </a:t>
            </a:r>
            <a:r>
              <a:rPr lang="en-US" dirty="0" err="1"/>
              <a:t>làm</a:t>
            </a:r>
            <a:r>
              <a:rPr lang="en-US" dirty="0"/>
              <a:t> </a:t>
            </a:r>
            <a:r>
              <a:rPr lang="en-US" dirty="0" err="1"/>
              <a:t>việc</a:t>
            </a:r>
            <a:r>
              <a:rPr lang="en-US" dirty="0"/>
              <a:t> </a:t>
            </a:r>
            <a:r>
              <a:rPr lang="en-US" dirty="0" err="1"/>
              <a:t>cùng</a:t>
            </a:r>
            <a:r>
              <a:rPr lang="en-US" dirty="0"/>
              <a:t> </a:t>
            </a:r>
            <a:r>
              <a:rPr lang="en-US" dirty="0" err="1"/>
              <a:t>nhau</a:t>
            </a:r>
            <a:r>
              <a:rPr lang="en-US" dirty="0"/>
              <a:t> </a:t>
            </a:r>
            <a:r>
              <a:rPr lang="en-US" dirty="0" err="1"/>
              <a:t>trong</a:t>
            </a:r>
            <a:r>
              <a:rPr lang="en-US" dirty="0"/>
              <a:t> </a:t>
            </a:r>
            <a:r>
              <a:rPr lang="en-US" dirty="0" err="1"/>
              <a:t>vài</a:t>
            </a:r>
            <a:r>
              <a:rPr lang="en-US" dirty="0"/>
              <a:t> </a:t>
            </a:r>
            <a:r>
              <a:rPr lang="en-US" dirty="0" err="1"/>
              <a:t>tháng</a:t>
            </a:r>
            <a:r>
              <a:rPr lang="en-US" dirty="0"/>
              <a:t>, </a:t>
            </a:r>
            <a:r>
              <a:rPr lang="en-US" dirty="0" err="1"/>
              <a:t>quy</a:t>
            </a:r>
            <a:r>
              <a:rPr lang="en-US" dirty="0"/>
              <a:t> </a:t>
            </a:r>
            <a:r>
              <a:rPr lang="en-US" dirty="0" err="1"/>
              <a:t>trình</a:t>
            </a:r>
            <a:r>
              <a:rPr lang="en-US" dirty="0"/>
              <a:t> </a:t>
            </a:r>
            <a:r>
              <a:rPr lang="en-US" dirty="0" err="1"/>
              <a:t>sử</a:t>
            </a:r>
            <a:r>
              <a:rPr lang="en-US" dirty="0"/>
              <a:t> dung </a:t>
            </a:r>
            <a:r>
              <a:rPr lang="en-US" dirty="0" err="1"/>
              <a:t>đơn</a:t>
            </a:r>
            <a:r>
              <a:rPr lang="en-US" dirty="0"/>
              <a:t> </a:t>
            </a:r>
            <a:r>
              <a:rPr lang="en-US" dirty="0" err="1"/>
              <a:t>giản</a:t>
            </a:r>
            <a:r>
              <a:rPr lang="en-US" dirty="0"/>
              <a:t>…., </a:t>
            </a:r>
            <a:r>
              <a:rPr lang="en-US" dirty="0" err="1"/>
              <a:t>hãy</a:t>
            </a:r>
            <a:r>
              <a:rPr lang="en-US" dirty="0"/>
              <a:t> </a:t>
            </a:r>
            <a:r>
              <a:rPr lang="en-US" dirty="0" err="1"/>
              <a:t>trình</a:t>
            </a:r>
            <a:r>
              <a:rPr lang="en-US" dirty="0"/>
              <a:t> </a:t>
            </a:r>
            <a:r>
              <a:rPr lang="en-US" dirty="0" err="1"/>
              <a:t>bày</a:t>
            </a:r>
            <a:r>
              <a:rPr lang="en-US" dirty="0"/>
              <a:t> </a:t>
            </a:r>
            <a:r>
              <a:rPr lang="en-US" dirty="0" err="1"/>
              <a:t>nội</a:t>
            </a:r>
            <a:r>
              <a:rPr lang="en-US" dirty="0"/>
              <a:t> dung </a:t>
            </a:r>
            <a:r>
              <a:rPr lang="en-US" dirty="0" err="1"/>
              <a:t>như</a:t>
            </a:r>
            <a:r>
              <a:rPr lang="en-US" dirty="0"/>
              <a:t> </a:t>
            </a:r>
            <a:r>
              <a:rPr lang="en-US" dirty="0" err="1"/>
              <a:t>những</a:t>
            </a:r>
            <a:r>
              <a:rPr lang="en-US" dirty="0"/>
              <a:t> </a:t>
            </a:r>
            <a:r>
              <a:rPr lang="en-US" dirty="0" err="1"/>
              <a:t>gì</a:t>
            </a:r>
            <a:r>
              <a:rPr lang="en-US" dirty="0"/>
              <a:t> </a:t>
            </a:r>
            <a:r>
              <a:rPr lang="en-US" dirty="0" err="1"/>
              <a:t>bạn</a:t>
            </a:r>
            <a:r>
              <a:rPr lang="en-US" dirty="0"/>
              <a:t> </a:t>
            </a:r>
            <a:r>
              <a:rPr lang="en-US" dirty="0" err="1"/>
              <a:t>thấy</a:t>
            </a:r>
            <a:r>
              <a:rPr lang="en-US" dirty="0"/>
              <a:t> </a:t>
            </a:r>
            <a:r>
              <a:rPr lang="en-US" dirty="0" err="1"/>
              <a:t>ở</a:t>
            </a:r>
            <a:r>
              <a:rPr lang="en-US" dirty="0"/>
              <a:t> </a:t>
            </a:r>
            <a:r>
              <a:rPr lang="en-US" dirty="0" err="1"/>
              <a:t>trang</a:t>
            </a:r>
            <a:r>
              <a:rPr lang="en-US" dirty="0"/>
              <a:t> </a:t>
            </a:r>
            <a:r>
              <a:rPr lang="en-US" dirty="0" err="1"/>
              <a:t>trình</a:t>
            </a:r>
            <a:r>
              <a:rPr lang="en-US" dirty="0"/>
              <a:t> </a:t>
            </a:r>
            <a:r>
              <a:rPr lang="en-US" dirty="0" err="1"/>
              <a:t>bày</a:t>
            </a:r>
            <a:r>
              <a:rPr lang="en-US" dirty="0"/>
              <a:t>. </a:t>
            </a:r>
          </a:p>
          <a:p>
            <a:endParaRPr lang="en-US" dirty="0"/>
          </a:p>
          <a:p>
            <a:r>
              <a:rPr lang="en-US" dirty="0"/>
              <a:t>[</a:t>
            </a:r>
            <a:r>
              <a:rPr lang="en-US" dirty="0" err="1"/>
              <a:t>Tên</a:t>
            </a:r>
            <a:r>
              <a:rPr lang="en-US" dirty="0"/>
              <a:t> </a:t>
            </a:r>
            <a:r>
              <a:rPr lang="en-US" dirty="0" err="1"/>
              <a:t>của</a:t>
            </a:r>
            <a:r>
              <a:rPr lang="en-US" dirty="0"/>
              <a:t> </a:t>
            </a:r>
            <a:r>
              <a:rPr lang="en-US" dirty="0" err="1"/>
              <a:t>người</a:t>
            </a:r>
            <a:r>
              <a:rPr lang="en-US" dirty="0"/>
              <a:t> </a:t>
            </a:r>
            <a:r>
              <a:rPr lang="en-US" dirty="0" err="1"/>
              <a:t>liên</a:t>
            </a:r>
            <a:r>
              <a:rPr lang="en-US" dirty="0"/>
              <a:t> </a:t>
            </a:r>
            <a:r>
              <a:rPr lang="en-US" dirty="0" err="1"/>
              <a:t>hệ</a:t>
            </a:r>
            <a:r>
              <a:rPr lang="en-US" dirty="0"/>
              <a:t> </a:t>
            </a:r>
            <a:r>
              <a:rPr lang="en-US" dirty="0" err="1"/>
              <a:t>trong</a:t>
            </a:r>
            <a:r>
              <a:rPr lang="en-US" dirty="0"/>
              <a:t> </a:t>
            </a:r>
            <a:r>
              <a:rPr lang="en-US" dirty="0" err="1"/>
              <a:t>nhóm</a:t>
            </a:r>
            <a:r>
              <a:rPr lang="en-US" dirty="0"/>
              <a:t>] </a:t>
            </a:r>
            <a:r>
              <a:rPr lang="vi-VN" dirty="0"/>
              <a:t>sẽ đứng đầu hoạt động này cho địa phương/thành phố và báo cáo với [điền tên, đơn vị] với tư cách là trưởng nhóm đánh giá của chúng ta.</a:t>
            </a:r>
          </a:p>
          <a:p>
            <a:endParaRPr lang="en-US" dirty="0"/>
          </a:p>
          <a:p>
            <a:r>
              <a:rPr lang="en-US" dirty="0" err="1"/>
              <a:t>Bạn</a:t>
            </a:r>
            <a:r>
              <a:rPr lang="en-US" dirty="0"/>
              <a:t> </a:t>
            </a:r>
            <a:r>
              <a:rPr lang="en-US" dirty="0" err="1"/>
              <a:t>là</a:t>
            </a:r>
            <a:r>
              <a:rPr lang="en-US" dirty="0"/>
              <a:t> </a:t>
            </a:r>
            <a:r>
              <a:rPr lang="en-US" dirty="0" err="1"/>
              <a:t>đại</a:t>
            </a:r>
            <a:r>
              <a:rPr lang="en-US" dirty="0"/>
              <a:t> </a:t>
            </a:r>
            <a:r>
              <a:rPr lang="en-US" dirty="0" err="1"/>
              <a:t>diện</a:t>
            </a:r>
            <a:r>
              <a:rPr lang="en-US" dirty="0"/>
              <a:t> </a:t>
            </a:r>
            <a:r>
              <a:rPr lang="en-US" dirty="0" err="1"/>
              <a:t>của</a:t>
            </a:r>
            <a:r>
              <a:rPr lang="en-US" dirty="0"/>
              <a:t> </a:t>
            </a:r>
            <a:r>
              <a:rPr lang="en-US" dirty="0" err="1"/>
              <a:t>thành</a:t>
            </a:r>
            <a:r>
              <a:rPr lang="en-US" dirty="0"/>
              <a:t> </a:t>
            </a:r>
            <a:r>
              <a:rPr lang="en-US" dirty="0" err="1"/>
              <a:t>phố</a:t>
            </a:r>
            <a:r>
              <a:rPr lang="en-US" dirty="0"/>
              <a:t> [</a:t>
            </a:r>
            <a:r>
              <a:rPr lang="en-US" dirty="0" err="1"/>
              <a:t>tên</a:t>
            </a:r>
            <a:r>
              <a:rPr lang="en-US" dirty="0"/>
              <a:t> </a:t>
            </a:r>
            <a:r>
              <a:rPr lang="en-US" dirty="0" err="1"/>
              <a:t>thành</a:t>
            </a:r>
            <a:r>
              <a:rPr lang="en-US" dirty="0"/>
              <a:t> </a:t>
            </a:r>
            <a:r>
              <a:rPr lang="en-US" dirty="0" err="1"/>
              <a:t>phố</a:t>
            </a:r>
            <a:r>
              <a:rPr lang="en-US" dirty="0"/>
              <a:t>] </a:t>
            </a:r>
            <a:r>
              <a:rPr lang="en-US" dirty="0" err="1"/>
              <a:t>tham</a:t>
            </a:r>
            <a:r>
              <a:rPr lang="en-US" dirty="0"/>
              <a:t> </a:t>
            </a:r>
            <a:r>
              <a:rPr lang="en-US" dirty="0" err="1"/>
              <a:t>gia</a:t>
            </a:r>
            <a:r>
              <a:rPr lang="en-US" dirty="0"/>
              <a:t> </a:t>
            </a:r>
            <a:r>
              <a:rPr lang="en-US" dirty="0" err="1"/>
              <a:t>nhóm</a:t>
            </a:r>
            <a:r>
              <a:rPr lang="en-US" dirty="0"/>
              <a:t> </a:t>
            </a:r>
            <a:r>
              <a:rPr lang="en-US" dirty="0" err="1"/>
              <a:t>đánh</a:t>
            </a:r>
            <a:r>
              <a:rPr lang="en-US" dirty="0"/>
              <a:t> </a:t>
            </a:r>
            <a:r>
              <a:rPr lang="en-US" dirty="0" err="1"/>
              <a:t>giá</a:t>
            </a:r>
            <a:r>
              <a:rPr lang="en-US" dirty="0"/>
              <a:t>…</a:t>
            </a:r>
          </a:p>
          <a:p>
            <a:endParaRPr lang="en-US" dirty="0"/>
          </a:p>
          <a:p>
            <a:r>
              <a:rPr lang="en-US" dirty="0" err="1"/>
              <a:t>Tôi</a:t>
            </a:r>
            <a:r>
              <a:rPr lang="en-US" dirty="0"/>
              <a:t> </a:t>
            </a:r>
            <a:r>
              <a:rPr lang="en-US" dirty="0" err="1"/>
              <a:t>sẽ</a:t>
            </a:r>
            <a:r>
              <a:rPr lang="en-US" dirty="0"/>
              <a:t> </a:t>
            </a:r>
            <a:r>
              <a:rPr lang="en-US" dirty="0" err="1"/>
              <a:t>điều</a:t>
            </a:r>
            <a:r>
              <a:rPr lang="en-US" dirty="0"/>
              <a:t> </a:t>
            </a:r>
            <a:r>
              <a:rPr lang="en-US" dirty="0" err="1"/>
              <a:t>phối</a:t>
            </a:r>
            <a:r>
              <a:rPr lang="en-US" dirty="0"/>
              <a:t> </a:t>
            </a:r>
            <a:r>
              <a:rPr lang="en-US" dirty="0" err="1"/>
              <a:t>quy</a:t>
            </a:r>
            <a:r>
              <a:rPr lang="en-US" dirty="0"/>
              <a:t> </a:t>
            </a:r>
            <a:r>
              <a:rPr lang="en-US" dirty="0" err="1"/>
              <a:t>trình</a:t>
            </a:r>
            <a:r>
              <a:rPr lang="en-US" dirty="0"/>
              <a:t> </a:t>
            </a:r>
            <a:r>
              <a:rPr lang="en-US" dirty="0" err="1"/>
              <a:t>đánh</a:t>
            </a:r>
            <a:r>
              <a:rPr lang="en-US" dirty="0"/>
              <a:t> </a:t>
            </a:r>
            <a:r>
              <a:rPr lang="en-US" dirty="0" err="1"/>
              <a:t>giá</a:t>
            </a:r>
            <a:r>
              <a:rPr lang="en-US" dirty="0"/>
              <a:t> </a:t>
            </a:r>
            <a:r>
              <a:rPr lang="en-US" dirty="0" err="1"/>
              <a:t>với</a:t>
            </a:r>
            <a:r>
              <a:rPr lang="en-US" dirty="0"/>
              <a:t> </a:t>
            </a:r>
            <a:r>
              <a:rPr lang="en-US" dirty="0" err="1"/>
              <a:t>tư</a:t>
            </a:r>
            <a:r>
              <a:rPr lang="en-US" dirty="0"/>
              <a:t> </a:t>
            </a:r>
            <a:r>
              <a:rPr lang="en-US" dirty="0" err="1"/>
              <a:t>cách</a:t>
            </a:r>
            <a:r>
              <a:rPr lang="en-US" dirty="0"/>
              <a:t> </a:t>
            </a:r>
            <a:r>
              <a:rPr lang="en-US" dirty="0" err="1"/>
              <a:t>là</a:t>
            </a:r>
            <a:r>
              <a:rPr lang="en-US" dirty="0"/>
              <a:t> </a:t>
            </a:r>
            <a:r>
              <a:rPr lang="en-US" dirty="0" err="1"/>
              <a:t>điều</a:t>
            </a:r>
            <a:r>
              <a:rPr lang="en-US" dirty="0"/>
              <a:t> </a:t>
            </a:r>
            <a:r>
              <a:rPr lang="en-US" dirty="0" err="1"/>
              <a:t>phối</a:t>
            </a:r>
            <a:r>
              <a:rPr lang="en-US" dirty="0"/>
              <a:t> </a:t>
            </a:r>
            <a:r>
              <a:rPr lang="en-US" dirty="0" err="1"/>
              <a:t>viên</a:t>
            </a:r>
            <a:r>
              <a:rPr lang="en-US" dirty="0"/>
              <a:t> </a:t>
            </a:r>
            <a:r>
              <a:rPr lang="en-US" dirty="0" err="1"/>
              <a:t>nhóm</a:t>
            </a:r>
            <a:r>
              <a:rPr lang="en-US" dirty="0"/>
              <a:t> </a:t>
            </a:r>
            <a:r>
              <a:rPr lang="en-US" dirty="0" err="1"/>
              <a:t>đánh</a:t>
            </a:r>
            <a:r>
              <a:rPr lang="en-US" dirty="0"/>
              <a:t> </a:t>
            </a:r>
            <a:r>
              <a:rPr lang="en-US" dirty="0" err="1"/>
              <a:t>giá</a:t>
            </a:r>
            <a:r>
              <a:rPr lang="en-US" dirty="0"/>
              <a:t> SCIL </a:t>
            </a:r>
          </a:p>
          <a:p>
            <a:endParaRPr lang="en-US" dirty="0"/>
          </a:p>
        </p:txBody>
      </p:sp>
    </p:spTree>
    <p:extLst>
      <p:ext uri="{BB962C8B-B14F-4D97-AF65-F5344CB8AC3E}">
        <p14:creationId xmlns:p14="http://schemas.microsoft.com/office/powerpoint/2010/main" val="36850124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516132"/>
            <a:ext cx="5249333" cy="1978909"/>
          </a:xfrm>
        </p:spPr>
        <p:txBody>
          <a:bodyPr>
            <a:noAutofit/>
          </a:bodyPr>
          <a:lstStyle>
            <a:lvl1pPr algn="l">
              <a:defRPr sz="3600" b="1" i="0">
                <a:solidFill>
                  <a:srgbClr val="0070C0"/>
                </a:solidFill>
                <a:latin typeface="Gill Sans MT"/>
                <a:cs typeface="Gill Sans MT"/>
              </a:defRPr>
            </a:lvl1pPr>
          </a:lstStyle>
          <a:p>
            <a:r>
              <a:rPr lang="en-US" dirty="0"/>
              <a:t>Title of Presentation</a:t>
            </a:r>
          </a:p>
        </p:txBody>
      </p:sp>
      <p:sp>
        <p:nvSpPr>
          <p:cNvPr id="3" name="Subtitle 2"/>
          <p:cNvSpPr>
            <a:spLocks noGrp="1"/>
          </p:cNvSpPr>
          <p:nvPr>
            <p:ph type="subTitle" idx="1" hasCustomPrompt="1"/>
          </p:nvPr>
        </p:nvSpPr>
        <p:spPr>
          <a:xfrm>
            <a:off x="914400" y="3819718"/>
            <a:ext cx="4775200" cy="1311083"/>
          </a:xfrm>
        </p:spPr>
        <p:txBody>
          <a:bodyPr>
            <a:normAutofit/>
          </a:bodyPr>
          <a:lstStyle>
            <a:lvl1pPr marL="0" indent="0" algn="l">
              <a:buNone/>
              <a:defRPr sz="2800">
                <a:solidFill>
                  <a:srgbClr val="0070C0"/>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B9FE3-C304-CE48-A9B7-DC03ED22A9BC}" type="slidenum">
              <a:rPr lang="en-US" smtClean="0"/>
              <a:t>‹#›</a:t>
            </a:fld>
            <a:endParaRPr lang="en-US"/>
          </a:p>
        </p:txBody>
      </p:sp>
      <p:sp>
        <p:nvSpPr>
          <p:cNvPr id="10" name="Text Placeholder 9"/>
          <p:cNvSpPr>
            <a:spLocks noGrp="1"/>
          </p:cNvSpPr>
          <p:nvPr>
            <p:ph type="body" sz="quarter" idx="13"/>
          </p:nvPr>
        </p:nvSpPr>
        <p:spPr>
          <a:xfrm>
            <a:off x="914400" y="5476240"/>
            <a:ext cx="10363200" cy="880110"/>
          </a:xfrm>
        </p:spPr>
        <p:txBody>
          <a:bodyPr anchor="ctr">
            <a:normAutofit/>
          </a:bodyPr>
          <a:lstStyle>
            <a:lvl1pPr marL="0" indent="0">
              <a:lnSpc>
                <a:spcPct val="80000"/>
              </a:lnSpc>
              <a:buNone/>
              <a:defRPr sz="2000" baseline="0">
                <a:solidFill>
                  <a:srgbClr val="0070C0"/>
                </a:solidFill>
              </a:defRPr>
            </a:lvl1pPr>
          </a:lstStyle>
          <a:p>
            <a:pPr lvl="0"/>
            <a:r>
              <a:rPr lang="en-US"/>
              <a:t>Click to edit Master text styles</a:t>
            </a:r>
          </a:p>
        </p:txBody>
      </p:sp>
      <p:sp>
        <p:nvSpPr>
          <p:cNvPr id="4" name="Date Placeholder 3"/>
          <p:cNvSpPr>
            <a:spLocks noGrp="1"/>
          </p:cNvSpPr>
          <p:nvPr>
            <p:ph type="dt" sz="half" idx="10"/>
          </p:nvPr>
        </p:nvSpPr>
        <p:spPr>
          <a:xfrm>
            <a:off x="6732693" y="6315711"/>
            <a:ext cx="5120640" cy="365125"/>
          </a:xfrm>
        </p:spPr>
        <p:txBody>
          <a:bodyPr/>
          <a:lstStyle>
            <a:lvl1pPr algn="r">
              <a:defRPr sz="1200">
                <a:solidFill>
                  <a:schemeClr val="bg1"/>
                </a:solidFill>
              </a:defRPr>
            </a:lvl1pPr>
          </a:lstStyle>
          <a:p>
            <a:fld id="{E6379516-3F02-4441-8159-B61EB13D5AB4}" type="datetime1">
              <a:rPr lang="en-US" smtClean="0"/>
              <a:t>10/10/2024</a:t>
            </a:fld>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9195" y="665054"/>
            <a:ext cx="4168941" cy="1175261"/>
          </a:xfrm>
          <a:prstGeom prst="rect">
            <a:avLst/>
          </a:prstGeom>
        </p:spPr>
      </p:pic>
    </p:spTree>
    <p:extLst>
      <p:ext uri="{BB962C8B-B14F-4D97-AF65-F5344CB8AC3E}">
        <p14:creationId xmlns:p14="http://schemas.microsoft.com/office/powerpoint/2010/main" val="1288081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3200" y="152400"/>
            <a:ext cx="11785601" cy="6553201"/>
          </a:xfrm>
          <a:prstGeom prst="rect">
            <a:avLst/>
          </a:prstGeom>
        </p:spPr>
      </p:pic>
      <p:sp>
        <p:nvSpPr>
          <p:cNvPr id="5" name="Text Placeholder 4"/>
          <p:cNvSpPr>
            <a:spLocks noGrp="1"/>
          </p:cNvSpPr>
          <p:nvPr>
            <p:ph type="body" sz="quarter" idx="12" hasCustomPrompt="1"/>
          </p:nvPr>
        </p:nvSpPr>
        <p:spPr>
          <a:xfrm rot="16200000">
            <a:off x="10494089"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NGUYEN LINH</a:t>
            </a:r>
          </a:p>
        </p:txBody>
      </p:sp>
      <p:sp>
        <p:nvSpPr>
          <p:cNvPr id="6" name="Date Placeholder 3"/>
          <p:cNvSpPr>
            <a:spLocks noGrp="1"/>
          </p:cNvSpPr>
          <p:nvPr>
            <p:ph type="dt" sz="half" idx="2"/>
          </p:nvPr>
        </p:nvSpPr>
        <p:spPr>
          <a:xfrm>
            <a:off x="203200" y="6520934"/>
            <a:ext cx="28448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2582650E-F443-4A54-AAE3-1884D7D6ABE5}" type="datetime1">
              <a:rPr lang="en-US" smtClean="0"/>
              <a:t>10/10/2024</a:t>
            </a:fld>
            <a:endParaRPr lang="en-US"/>
          </a:p>
        </p:txBody>
      </p:sp>
      <p:sp>
        <p:nvSpPr>
          <p:cNvPr id="8" name="Slide Number Placeholder 5"/>
          <p:cNvSpPr>
            <a:spLocks noGrp="1"/>
          </p:cNvSpPr>
          <p:nvPr>
            <p:ph type="sldNum" sz="quarter" idx="4"/>
          </p:nvPr>
        </p:nvSpPr>
        <p:spPr>
          <a:xfrm>
            <a:off x="9144000" y="6520934"/>
            <a:ext cx="28448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pic>
        <p:nvPicPr>
          <p:cNvPr id="9" name="Picture 8" descr="USAID_Logo_White_v0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0" y="5943600"/>
            <a:ext cx="2049293" cy="457200"/>
          </a:xfrm>
          <a:prstGeom prst="rect">
            <a:avLst/>
          </a:prstGeom>
        </p:spPr>
      </p:pic>
      <p:sp>
        <p:nvSpPr>
          <p:cNvPr id="16" name="Subtitle 2"/>
          <p:cNvSpPr>
            <a:spLocks noGrp="1"/>
          </p:cNvSpPr>
          <p:nvPr>
            <p:ph type="subTitle" idx="1" hasCustomPrompt="1"/>
          </p:nvPr>
        </p:nvSpPr>
        <p:spPr>
          <a:xfrm>
            <a:off x="914400" y="4114800"/>
            <a:ext cx="4572000" cy="1600200"/>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0895212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371A37-566C-489D-A215-ABB08DF73077}" type="datetime1">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5F98A2-B94E-4819-99F4-572ADABF784B}" type="slidenum">
              <a:rPr lang="en-US" smtClean="0"/>
              <a:t>‹#›</a:t>
            </a:fld>
            <a:endParaRPr lang="en-US"/>
          </a:p>
        </p:txBody>
      </p:sp>
    </p:spTree>
    <p:extLst>
      <p:ext uri="{BB962C8B-B14F-4D97-AF65-F5344CB8AC3E}">
        <p14:creationId xmlns:p14="http://schemas.microsoft.com/office/powerpoint/2010/main" val="123265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2DA091-FF53-405F-8BBF-221FEFA517F2}" type="datetime1">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B9FE3-C304-CE48-A9B7-DC03ED22A9BC}"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23903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normAutofit/>
          </a:bodyPr>
          <a:lstStyle>
            <a:lvl1pPr algn="l">
              <a:defRPr sz="3200" b="1" cap="none">
                <a:solidFill>
                  <a:srgbClr val="194F8B"/>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F0BD28-4588-41CC-BBC1-F352B12478F3}" type="datetime1">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179266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484851"/>
            <a:ext cx="5384800" cy="4641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84851"/>
            <a:ext cx="5384800" cy="4641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3935BF-D99D-449E-99B5-DB3840CE9D89}" type="datetime1">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1044037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482754"/>
            <a:ext cx="5386917" cy="574675"/>
          </a:xfrm>
        </p:spPr>
        <p:txBody>
          <a:bodyPr anchor="b">
            <a:noAutofit/>
          </a:bodyPr>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57429"/>
            <a:ext cx="5386917" cy="40687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82754"/>
            <a:ext cx="5389033" cy="574675"/>
          </a:xfrm>
        </p:spPr>
        <p:txBody>
          <a:bodyPr anchor="b">
            <a:noAutofit/>
          </a:bodyPr>
          <a:lstStyle>
            <a:lvl1pPr marL="0" indent="0">
              <a:buNone/>
              <a:defRPr sz="2400" b="1">
                <a:solidFill>
                  <a:srgbClr val="194F8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57429"/>
            <a:ext cx="5389033" cy="40687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EF0264-2274-496C-AB0E-5CF49DF92E8C}" type="datetime1">
              <a:rPr lang="en-US" smtClean="0"/>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1093800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3D5315-1FA9-4C6B-8AF7-75FFF8F623C9}" type="datetime1">
              <a:rPr lang="en-US" smtClean="0"/>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137219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o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152766-E39C-4350-8D80-8B3D30FEB0FF}" type="datetime1">
              <a:rPr lang="en-US" smtClean="0"/>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2667430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61117"/>
            <a:ext cx="4011084" cy="773983"/>
          </a:xfrm>
        </p:spPr>
        <p:txBody>
          <a:bodyPr anchor="b">
            <a:noAutofit/>
          </a:bodyPr>
          <a:lstStyle>
            <a:lvl1pPr algn="l">
              <a:defRPr sz="2400" b="1">
                <a:solidFill>
                  <a:srgbClr val="194F8B"/>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661117"/>
            <a:ext cx="6815667" cy="5465047"/>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7BB162-F1B8-49B1-B53F-068D259B9E2D}" type="datetime1">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1245241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400" b="1">
                <a:solidFill>
                  <a:srgbClr val="194F8B"/>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FC9A5E-4BC1-40B6-BEB6-E3DEEF4CFC38}" type="datetime1">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958804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39260"/>
            <a:ext cx="10972799" cy="103985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484852"/>
            <a:ext cx="10972800" cy="4641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12471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8B70C-982F-4C41-AC50-ECAE04CF2AD5}" type="datetime1">
              <a:rPr lang="en-US" smtClean="0"/>
              <a:t>10/10/2024</a:t>
            </a:fld>
            <a:endParaRPr lang="en-US" dirty="0"/>
          </a:p>
        </p:txBody>
      </p:sp>
      <p:sp>
        <p:nvSpPr>
          <p:cNvPr id="5" name="Footer Placeholder 4"/>
          <p:cNvSpPr>
            <a:spLocks noGrp="1"/>
          </p:cNvSpPr>
          <p:nvPr>
            <p:ph type="ftr" sz="quarter" idx="3"/>
          </p:nvPr>
        </p:nvSpPr>
        <p:spPr>
          <a:xfrm>
            <a:off x="2617365" y="6356351"/>
            <a:ext cx="7136235"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856763" y="6356351"/>
            <a:ext cx="7606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10B9FE3-C304-CE48-A9B7-DC03ED22A9BC}" type="slidenum">
              <a:rPr lang="en-US" smtClean="0"/>
              <a:pPr/>
              <a:t>‹#›</a:t>
            </a:fld>
            <a:endParaRPr lang="en-US"/>
          </a:p>
        </p:txBody>
      </p:sp>
    </p:spTree>
    <p:extLst>
      <p:ext uri="{BB962C8B-B14F-4D97-AF65-F5344CB8AC3E}">
        <p14:creationId xmlns:p14="http://schemas.microsoft.com/office/powerpoint/2010/main" val="4071780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457200" rtl="0" eaLnBrk="1" latinLnBrk="0" hangingPunct="1">
        <a:spcBef>
          <a:spcPct val="0"/>
        </a:spcBef>
        <a:buNone/>
        <a:defRPr sz="3400" b="0" i="0" kern="1200">
          <a:solidFill>
            <a:srgbClr val="194F8B"/>
          </a:solidFill>
          <a:latin typeface="Gill Sans MT"/>
          <a:ea typeface="+mj-ea"/>
          <a:cs typeface="Gill Sans MT"/>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Georgia"/>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Georgia"/>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en/checklist-task-to-do-list-plan-1295319/"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solutionist/48227526067/"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sv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4E076D-042D-7D9C-E033-F427A2C3063F}"/>
              </a:ext>
            </a:extLst>
          </p:cNvPr>
          <p:cNvSpPr>
            <a:spLocks noGrp="1"/>
          </p:cNvSpPr>
          <p:nvPr>
            <p:ph type="ctrTitle"/>
          </p:nvPr>
        </p:nvSpPr>
        <p:spPr>
          <a:xfrm>
            <a:off x="609600" y="1237050"/>
            <a:ext cx="2090057" cy="762000"/>
          </a:xfrm>
        </p:spPr>
        <p:txBody>
          <a:bodyPr vert="horz" lIns="91440" tIns="45720" rIns="91440" bIns="45720" rtlCol="0" anchor="b">
            <a:normAutofit/>
          </a:bodyPr>
          <a:lstStyle/>
          <a:p>
            <a:r>
              <a:rPr lang="en-US" sz="800" b="1" dirty="0" err="1">
                <a:solidFill>
                  <a:schemeClr val="bg1"/>
                </a:solidFill>
                <a:latin typeface="Gill Sans MT" panose="020B0502020104020203" pitchFamily="34" charset="0"/>
              </a:rPr>
              <a:t>Thành</a:t>
            </a:r>
            <a:r>
              <a:rPr lang="en-US" sz="800" b="1" dirty="0">
                <a:solidFill>
                  <a:schemeClr val="bg1"/>
                </a:solidFill>
                <a:latin typeface="Gill Sans MT" panose="020B0502020104020203" pitchFamily="34" charset="0"/>
              </a:rPr>
              <a:t> </a:t>
            </a:r>
            <a:r>
              <a:rPr lang="en-US" sz="800" b="1" dirty="0" err="1">
                <a:solidFill>
                  <a:schemeClr val="bg1"/>
                </a:solidFill>
                <a:latin typeface="Gill Sans MT" panose="020B0502020104020203" pitchFamily="34" charset="0"/>
              </a:rPr>
              <a:t>phố</a:t>
            </a:r>
            <a:r>
              <a:rPr lang="en-US" sz="800" b="1" dirty="0">
                <a:solidFill>
                  <a:schemeClr val="bg1"/>
                </a:solidFill>
                <a:latin typeface="Gill Sans MT" panose="020B0502020104020203" pitchFamily="34" charset="0"/>
              </a:rPr>
              <a:t> </a:t>
            </a:r>
            <a:r>
              <a:rPr lang="en-US" sz="800" b="1" dirty="0" err="1">
                <a:solidFill>
                  <a:schemeClr val="bg1"/>
                </a:solidFill>
                <a:latin typeface="Gill Sans MT" panose="020B0502020104020203" pitchFamily="34" charset="0"/>
              </a:rPr>
              <a:t>sạch</a:t>
            </a:r>
            <a:r>
              <a:rPr lang="en-US" sz="800" b="1" dirty="0">
                <a:solidFill>
                  <a:schemeClr val="bg1"/>
                </a:solidFill>
                <a:latin typeface="Gill Sans MT" panose="020B0502020104020203" pitchFamily="34" charset="0"/>
              </a:rPr>
              <a:t>, </a:t>
            </a:r>
            <a:r>
              <a:rPr lang="en-US" sz="800" b="1" dirty="0" err="1">
                <a:solidFill>
                  <a:schemeClr val="bg1"/>
                </a:solidFill>
                <a:latin typeface="Gill Sans MT" panose="020B0502020104020203" pitchFamily="34" charset="0"/>
              </a:rPr>
              <a:t>Đại</a:t>
            </a:r>
            <a:r>
              <a:rPr lang="en-US" sz="800" b="1" dirty="0">
                <a:solidFill>
                  <a:schemeClr val="bg1"/>
                </a:solidFill>
                <a:latin typeface="Gill Sans MT" panose="020B0502020104020203" pitchFamily="34" charset="0"/>
              </a:rPr>
              <a:t> </a:t>
            </a:r>
            <a:r>
              <a:rPr lang="en-US" sz="800" b="1" dirty="0" err="1">
                <a:solidFill>
                  <a:schemeClr val="bg1"/>
                </a:solidFill>
                <a:latin typeface="Gill Sans MT" panose="020B0502020104020203" pitchFamily="34" charset="0"/>
              </a:rPr>
              <a:t>dương</a:t>
            </a:r>
            <a:r>
              <a:rPr lang="en-US" sz="800" b="1" dirty="0">
                <a:solidFill>
                  <a:schemeClr val="bg1"/>
                </a:solidFill>
                <a:latin typeface="Gill Sans MT" panose="020B0502020104020203" pitchFamily="34" charset="0"/>
              </a:rPr>
              <a:t> </a:t>
            </a:r>
            <a:r>
              <a:rPr lang="en-US" sz="800" b="1" dirty="0" err="1">
                <a:solidFill>
                  <a:schemeClr val="bg1"/>
                </a:solidFill>
                <a:latin typeface="Gill Sans MT" panose="020B0502020104020203" pitchFamily="34" charset="0"/>
              </a:rPr>
              <a:t>xanh</a:t>
            </a:r>
            <a:br>
              <a:rPr lang="en-US" sz="800" b="1" dirty="0">
                <a:solidFill>
                  <a:schemeClr val="bg1"/>
                </a:solidFill>
                <a:latin typeface="Gill Sans MT" panose="020B0502020104020203" pitchFamily="34" charset="0"/>
              </a:rPr>
            </a:br>
            <a:endParaRPr lang="en-US" sz="800" dirty="0"/>
          </a:p>
        </p:txBody>
      </p:sp>
      <p:pic>
        <p:nvPicPr>
          <p:cNvPr id="10" name="Picture 9" descr="Bãi biển đầy rác thải và rong biển khô, phía sau là các cây dừa">
            <a:extLst>
              <a:ext uri="{FF2B5EF4-FFF2-40B4-BE49-F238E27FC236}">
                <a16:creationId xmlns:a16="http://schemas.microsoft.com/office/drawing/2014/main" id="{A0130DE7-4CCA-4286-8BB2-55BBED1C3F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1" t="-290" r="1997" b="25387"/>
          <a:stretch/>
        </p:blipFill>
        <p:spPr>
          <a:xfrm>
            <a:off x="0" y="-148503"/>
            <a:ext cx="12192000" cy="7006503"/>
          </a:xfrm>
          <a:prstGeom prst="rect">
            <a:avLst/>
          </a:prstGeom>
        </p:spPr>
      </p:pic>
      <p:sp>
        <p:nvSpPr>
          <p:cNvPr id="26" name="Rectangle 25">
            <a:extLst>
              <a:ext uri="{FF2B5EF4-FFF2-40B4-BE49-F238E27FC236}">
                <a16:creationId xmlns:a16="http://schemas.microsoft.com/office/drawing/2014/main" id="{D3B8B3DB-9742-4B0E-9A2B-5B423399BB5D}"/>
              </a:ext>
              <a:ext uri="{C183D7F6-B498-43B3-948B-1728B52AA6E4}">
                <adec:decorative xmlns:adec="http://schemas.microsoft.com/office/drawing/2017/decorative" val="1"/>
              </a:ext>
            </a:extLst>
          </p:cNvPr>
          <p:cNvSpPr/>
          <p:nvPr/>
        </p:nvSpPr>
        <p:spPr>
          <a:xfrm>
            <a:off x="-1" y="4585188"/>
            <a:ext cx="12172203" cy="2114793"/>
          </a:xfrm>
          <a:prstGeom prst="rect">
            <a:avLst/>
          </a:prstGeom>
          <a:solidFill>
            <a:srgbClr val="00206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Text Placeholder 2">
            <a:extLst>
              <a:ext uri="{FF2B5EF4-FFF2-40B4-BE49-F238E27FC236}">
                <a16:creationId xmlns:a16="http://schemas.microsoft.com/office/drawing/2014/main" id="{BE18E615-DE8C-4CB3-95B0-323D45304DB7}"/>
              </a:ext>
            </a:extLst>
          </p:cNvPr>
          <p:cNvSpPr txBox="1">
            <a:spLocks/>
          </p:cNvSpPr>
          <p:nvPr/>
        </p:nvSpPr>
        <p:spPr>
          <a:xfrm>
            <a:off x="120740" y="5756700"/>
            <a:ext cx="9023258" cy="106806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0800" algn="l"/>
            <a:r>
              <a:rPr lang="en-US" sz="2000" dirty="0" err="1">
                <a:solidFill>
                  <a:schemeClr val="bg1"/>
                </a:solidFill>
                <a:latin typeface="Gill Sans MT"/>
              </a:rPr>
              <a:t>Giới</a:t>
            </a:r>
            <a:r>
              <a:rPr lang="en-US" sz="2000" dirty="0">
                <a:solidFill>
                  <a:schemeClr val="bg1"/>
                </a:solidFill>
                <a:latin typeface="Gill Sans MT"/>
              </a:rPr>
              <a:t> </a:t>
            </a:r>
            <a:r>
              <a:rPr lang="en-US" sz="2000" dirty="0" err="1">
                <a:solidFill>
                  <a:schemeClr val="bg1"/>
                </a:solidFill>
                <a:latin typeface="Gill Sans MT"/>
              </a:rPr>
              <a:t>thiệu</a:t>
            </a:r>
            <a:r>
              <a:rPr lang="en-US" sz="2000" dirty="0">
                <a:solidFill>
                  <a:schemeClr val="bg1"/>
                </a:solidFill>
                <a:latin typeface="Gill Sans MT"/>
              </a:rPr>
              <a:t> </a:t>
            </a:r>
            <a:r>
              <a:rPr lang="en-US" sz="2000" dirty="0" err="1">
                <a:solidFill>
                  <a:schemeClr val="bg1"/>
                </a:solidFill>
                <a:latin typeface="Gill Sans MT"/>
              </a:rPr>
              <a:t>bộ</a:t>
            </a:r>
            <a:r>
              <a:rPr lang="en-US" sz="2000" dirty="0">
                <a:solidFill>
                  <a:schemeClr val="bg1"/>
                </a:solidFill>
                <a:latin typeface="Gill Sans MT"/>
              </a:rPr>
              <a:t> </a:t>
            </a:r>
            <a:r>
              <a:rPr lang="en-US" sz="2000" dirty="0" err="1">
                <a:solidFill>
                  <a:schemeClr val="bg1"/>
                </a:solidFill>
                <a:latin typeface="Gill Sans MT"/>
              </a:rPr>
              <a:t>chỉ</a:t>
            </a:r>
            <a:r>
              <a:rPr lang="en-US" sz="2000" dirty="0">
                <a:solidFill>
                  <a:schemeClr val="bg1"/>
                </a:solidFill>
                <a:latin typeface="Gill Sans MT"/>
              </a:rPr>
              <a:t> </a:t>
            </a:r>
            <a:r>
              <a:rPr lang="en-US" sz="2000" dirty="0" err="1">
                <a:solidFill>
                  <a:schemeClr val="bg1"/>
                </a:solidFill>
                <a:latin typeface="Gill Sans MT"/>
              </a:rPr>
              <a:t>số</a:t>
            </a:r>
            <a:r>
              <a:rPr lang="en-US" sz="2000" dirty="0">
                <a:solidFill>
                  <a:schemeClr val="bg1"/>
                </a:solidFill>
                <a:latin typeface="Gill Sans MT"/>
              </a:rPr>
              <a:t> </a:t>
            </a:r>
            <a:r>
              <a:rPr lang="en-US" sz="2000" dirty="0" err="1">
                <a:solidFill>
                  <a:schemeClr val="bg1"/>
                </a:solidFill>
                <a:latin typeface="Gill Sans MT"/>
              </a:rPr>
              <a:t>đánh</a:t>
            </a:r>
            <a:r>
              <a:rPr lang="en-US" sz="2000" dirty="0">
                <a:solidFill>
                  <a:schemeClr val="bg1"/>
                </a:solidFill>
                <a:latin typeface="Gill Sans MT"/>
              </a:rPr>
              <a:t> </a:t>
            </a:r>
            <a:r>
              <a:rPr lang="en-US" sz="2000" dirty="0" err="1">
                <a:solidFill>
                  <a:schemeClr val="bg1"/>
                </a:solidFill>
                <a:latin typeface="Gill Sans MT"/>
              </a:rPr>
              <a:t>giá</a:t>
            </a:r>
            <a:r>
              <a:rPr lang="en-US" sz="2000" dirty="0">
                <a:solidFill>
                  <a:schemeClr val="bg1"/>
                </a:solidFill>
                <a:latin typeface="Gill Sans MT"/>
              </a:rPr>
              <a:t> </a:t>
            </a:r>
            <a:r>
              <a:rPr lang="en-US" sz="2000" dirty="0" err="1">
                <a:solidFill>
                  <a:schemeClr val="bg1"/>
                </a:solidFill>
                <a:latin typeface="Gill Sans MT"/>
              </a:rPr>
              <a:t>năng</a:t>
            </a:r>
            <a:r>
              <a:rPr lang="en-US" sz="2000" dirty="0">
                <a:solidFill>
                  <a:schemeClr val="bg1"/>
                </a:solidFill>
                <a:latin typeface="Gill Sans MT"/>
              </a:rPr>
              <a:t> </a:t>
            </a:r>
            <a:r>
              <a:rPr lang="en-US" sz="2000" dirty="0" err="1">
                <a:solidFill>
                  <a:schemeClr val="bg1"/>
                </a:solidFill>
                <a:latin typeface="Gill Sans MT"/>
              </a:rPr>
              <a:t>lực</a:t>
            </a:r>
            <a:r>
              <a:rPr lang="en-US" sz="2000" dirty="0">
                <a:solidFill>
                  <a:schemeClr val="bg1"/>
                </a:solidFill>
                <a:latin typeface="Gill Sans MT"/>
              </a:rPr>
              <a:t> </a:t>
            </a:r>
            <a:r>
              <a:rPr lang="en-US" sz="2000" dirty="0" err="1">
                <a:solidFill>
                  <a:schemeClr val="bg1"/>
                </a:solidFill>
                <a:latin typeface="Gill Sans MT"/>
              </a:rPr>
              <a:t>quản</a:t>
            </a:r>
            <a:r>
              <a:rPr lang="en-US" sz="2000" dirty="0">
                <a:solidFill>
                  <a:schemeClr val="bg1"/>
                </a:solidFill>
                <a:latin typeface="Gill Sans MT"/>
              </a:rPr>
              <a:t> </a:t>
            </a:r>
            <a:r>
              <a:rPr lang="en-US" sz="2000" dirty="0" err="1">
                <a:solidFill>
                  <a:schemeClr val="bg1"/>
                </a:solidFill>
                <a:latin typeface="Gill Sans MT"/>
              </a:rPr>
              <a:t>lý</a:t>
            </a:r>
            <a:r>
              <a:rPr lang="en-US" sz="2000" dirty="0">
                <a:solidFill>
                  <a:schemeClr val="bg1"/>
                </a:solidFill>
                <a:latin typeface="Gill Sans MT"/>
              </a:rPr>
              <a:t> </a:t>
            </a:r>
            <a:r>
              <a:rPr lang="en-US" sz="2000" dirty="0" err="1">
                <a:solidFill>
                  <a:schemeClr val="bg1"/>
                </a:solidFill>
                <a:latin typeface="Gill Sans MT"/>
              </a:rPr>
              <a:t>chất</a:t>
            </a:r>
            <a:r>
              <a:rPr lang="en-US" sz="2000" dirty="0">
                <a:solidFill>
                  <a:schemeClr val="bg1"/>
                </a:solidFill>
                <a:latin typeface="Gill Sans MT"/>
              </a:rPr>
              <a:t> </a:t>
            </a:r>
            <a:r>
              <a:rPr lang="en-US" sz="2000" dirty="0" err="1">
                <a:solidFill>
                  <a:schemeClr val="bg1"/>
                </a:solidFill>
                <a:latin typeface="Gill Sans MT"/>
              </a:rPr>
              <a:t>thải</a:t>
            </a:r>
            <a:r>
              <a:rPr lang="en-US" sz="2000" dirty="0">
                <a:solidFill>
                  <a:schemeClr val="bg1"/>
                </a:solidFill>
                <a:latin typeface="Gill Sans MT"/>
              </a:rPr>
              <a:t> </a:t>
            </a:r>
            <a:r>
              <a:rPr lang="en-US" sz="2000" dirty="0" err="1">
                <a:solidFill>
                  <a:schemeClr val="bg1"/>
                </a:solidFill>
                <a:latin typeface="Gill Sans MT"/>
              </a:rPr>
              <a:t>rắn</a:t>
            </a:r>
            <a:r>
              <a:rPr lang="en-US" sz="2000" dirty="0">
                <a:solidFill>
                  <a:schemeClr val="bg1"/>
                </a:solidFill>
                <a:latin typeface="Gill Sans MT"/>
              </a:rPr>
              <a:t> (SCIL) </a:t>
            </a:r>
            <a:r>
              <a:rPr lang="en-US" sz="2000" dirty="0" err="1">
                <a:solidFill>
                  <a:schemeClr val="bg1"/>
                </a:solidFill>
                <a:latin typeface="Gill Sans MT"/>
              </a:rPr>
              <a:t>tại</a:t>
            </a:r>
            <a:r>
              <a:rPr lang="en-US" sz="2000" dirty="0">
                <a:solidFill>
                  <a:schemeClr val="bg1"/>
                </a:solidFill>
                <a:latin typeface="Gill Sans MT"/>
              </a:rPr>
              <a:t> </a:t>
            </a:r>
            <a:r>
              <a:rPr lang="en-US" sz="2000" dirty="0" err="1">
                <a:solidFill>
                  <a:schemeClr val="bg1"/>
                </a:solidFill>
                <a:latin typeface="Gill Sans MT"/>
              </a:rPr>
              <a:t>địa</a:t>
            </a:r>
            <a:r>
              <a:rPr lang="en-US" sz="2000" dirty="0">
                <a:solidFill>
                  <a:schemeClr val="bg1"/>
                </a:solidFill>
                <a:latin typeface="Gill Sans MT"/>
              </a:rPr>
              <a:t> </a:t>
            </a:r>
            <a:r>
              <a:rPr lang="en-US" sz="2000" dirty="0" err="1">
                <a:solidFill>
                  <a:schemeClr val="bg1"/>
                </a:solidFill>
                <a:latin typeface="Gill Sans MT"/>
              </a:rPr>
              <a:t>phương</a:t>
            </a:r>
            <a:r>
              <a:rPr lang="en-US" sz="2000" dirty="0">
                <a:solidFill>
                  <a:schemeClr val="bg1"/>
                </a:solidFill>
                <a:latin typeface="Gill Sans MT"/>
              </a:rPr>
              <a:t> </a:t>
            </a:r>
          </a:p>
          <a:p>
            <a:pPr marL="50800" algn="l"/>
            <a:r>
              <a:rPr lang="en-US" sz="2000" dirty="0">
                <a:solidFill>
                  <a:schemeClr val="bg1"/>
                </a:solidFill>
                <a:latin typeface="Gill Sans MT"/>
              </a:rPr>
              <a:t>[</a:t>
            </a:r>
            <a:r>
              <a:rPr lang="en-US" sz="2000" dirty="0" err="1">
                <a:solidFill>
                  <a:schemeClr val="bg1"/>
                </a:solidFill>
                <a:latin typeface="Gill Sans MT"/>
              </a:rPr>
              <a:t>Điền</a:t>
            </a:r>
            <a:r>
              <a:rPr lang="en-US" sz="2000" dirty="0">
                <a:solidFill>
                  <a:schemeClr val="bg1"/>
                </a:solidFill>
                <a:latin typeface="Gill Sans MT"/>
              </a:rPr>
              <a:t> </a:t>
            </a:r>
            <a:r>
              <a:rPr lang="en-US" sz="2000" dirty="0" err="1">
                <a:solidFill>
                  <a:schemeClr val="bg1"/>
                </a:solidFill>
                <a:latin typeface="Gill Sans MT"/>
              </a:rPr>
              <a:t>ngày</a:t>
            </a:r>
            <a:r>
              <a:rPr lang="en-US" sz="2000" dirty="0">
                <a:solidFill>
                  <a:schemeClr val="bg1"/>
                </a:solidFill>
                <a:latin typeface="Gill Sans MT"/>
              </a:rPr>
              <a:t>, </a:t>
            </a:r>
            <a:r>
              <a:rPr lang="en-US" sz="2000" dirty="0" err="1">
                <a:solidFill>
                  <a:schemeClr val="bg1"/>
                </a:solidFill>
                <a:latin typeface="Gill Sans MT"/>
              </a:rPr>
              <a:t>tháng</a:t>
            </a:r>
            <a:r>
              <a:rPr lang="en-US" sz="2000" dirty="0">
                <a:solidFill>
                  <a:schemeClr val="bg1"/>
                </a:solidFill>
                <a:latin typeface="Gill Sans MT"/>
              </a:rPr>
              <a:t>, </a:t>
            </a:r>
            <a:r>
              <a:rPr lang="en-US" sz="2000" dirty="0" err="1">
                <a:solidFill>
                  <a:schemeClr val="bg1"/>
                </a:solidFill>
                <a:latin typeface="Gill Sans MT"/>
              </a:rPr>
              <a:t>năm</a:t>
            </a:r>
            <a:r>
              <a:rPr lang="en-US" sz="2000" dirty="0">
                <a:solidFill>
                  <a:schemeClr val="bg1"/>
                </a:solidFill>
                <a:latin typeface="Gill Sans MT"/>
              </a:rPr>
              <a:t>]</a:t>
            </a:r>
          </a:p>
        </p:txBody>
      </p:sp>
      <p:cxnSp>
        <p:nvCxnSpPr>
          <p:cNvPr id="8" name="Straight Connector 7">
            <a:extLst>
              <a:ext uri="{FF2B5EF4-FFF2-40B4-BE49-F238E27FC236}">
                <a16:creationId xmlns:a16="http://schemas.microsoft.com/office/drawing/2014/main" id="{FBB0C6BC-524C-4F64-B8F3-ED953C4C0543}"/>
              </a:ext>
              <a:ext uri="{C183D7F6-B498-43B3-948B-1728B52AA6E4}">
                <adec:decorative xmlns:adec="http://schemas.microsoft.com/office/drawing/2017/decorative" val="1"/>
              </a:ext>
            </a:extLst>
          </p:cNvPr>
          <p:cNvCxnSpPr>
            <a:cxnSpLocks/>
          </p:cNvCxnSpPr>
          <p:nvPr/>
        </p:nvCxnSpPr>
        <p:spPr>
          <a:xfrm>
            <a:off x="155467" y="5234505"/>
            <a:ext cx="50883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7C16D680-CD74-4DED-8E41-5D78E047E3DE}"/>
              </a:ext>
            </a:extLst>
          </p:cNvPr>
          <p:cNvSpPr txBox="1">
            <a:spLocks/>
          </p:cNvSpPr>
          <p:nvPr/>
        </p:nvSpPr>
        <p:spPr>
          <a:xfrm>
            <a:off x="0" y="4060363"/>
            <a:ext cx="9518381" cy="12728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err="1">
                <a:solidFill>
                  <a:schemeClr val="bg1"/>
                </a:solidFill>
                <a:latin typeface="Gill Sans MT" panose="020B0502020104020203" pitchFamily="34" charset="0"/>
              </a:rPr>
              <a:t>Thành</a:t>
            </a:r>
            <a:r>
              <a:rPr lang="en-US" sz="3200" b="1" dirty="0">
                <a:solidFill>
                  <a:schemeClr val="bg1"/>
                </a:solidFill>
                <a:latin typeface="Gill Sans MT" panose="020B0502020104020203" pitchFamily="34" charset="0"/>
              </a:rPr>
              <a:t> </a:t>
            </a:r>
            <a:r>
              <a:rPr lang="en-US" sz="3200" b="1" dirty="0" err="1">
                <a:solidFill>
                  <a:schemeClr val="bg1"/>
                </a:solidFill>
                <a:latin typeface="Gill Sans MT" panose="020B0502020104020203" pitchFamily="34" charset="0"/>
              </a:rPr>
              <a:t>phố</a:t>
            </a:r>
            <a:r>
              <a:rPr lang="en-US" sz="3200" b="1" dirty="0">
                <a:solidFill>
                  <a:schemeClr val="bg1"/>
                </a:solidFill>
                <a:latin typeface="Gill Sans MT" panose="020B0502020104020203" pitchFamily="34" charset="0"/>
              </a:rPr>
              <a:t> </a:t>
            </a:r>
            <a:r>
              <a:rPr lang="en-US" sz="3200" b="1" dirty="0" err="1">
                <a:solidFill>
                  <a:schemeClr val="bg1"/>
                </a:solidFill>
                <a:latin typeface="Gill Sans MT" panose="020B0502020104020203" pitchFamily="34" charset="0"/>
              </a:rPr>
              <a:t>sạch</a:t>
            </a:r>
            <a:r>
              <a:rPr lang="en-US" sz="3200" b="1" dirty="0">
                <a:solidFill>
                  <a:schemeClr val="bg1"/>
                </a:solidFill>
                <a:latin typeface="Gill Sans MT" panose="020B0502020104020203" pitchFamily="34" charset="0"/>
              </a:rPr>
              <a:t>, </a:t>
            </a:r>
            <a:r>
              <a:rPr lang="en-US" sz="3200" b="1" dirty="0" err="1">
                <a:solidFill>
                  <a:schemeClr val="bg1"/>
                </a:solidFill>
                <a:latin typeface="Gill Sans MT" panose="020B0502020104020203" pitchFamily="34" charset="0"/>
              </a:rPr>
              <a:t>Đại</a:t>
            </a:r>
            <a:r>
              <a:rPr lang="en-US" sz="3200" b="1" dirty="0">
                <a:solidFill>
                  <a:schemeClr val="bg1"/>
                </a:solidFill>
                <a:latin typeface="Gill Sans MT" panose="020B0502020104020203" pitchFamily="34" charset="0"/>
              </a:rPr>
              <a:t> </a:t>
            </a:r>
            <a:r>
              <a:rPr lang="en-US" sz="3200" b="1" dirty="0" err="1">
                <a:solidFill>
                  <a:schemeClr val="bg1"/>
                </a:solidFill>
                <a:latin typeface="Gill Sans MT" panose="020B0502020104020203" pitchFamily="34" charset="0"/>
              </a:rPr>
              <a:t>dương</a:t>
            </a:r>
            <a:r>
              <a:rPr lang="en-US" sz="3200" b="1" dirty="0">
                <a:solidFill>
                  <a:schemeClr val="bg1"/>
                </a:solidFill>
                <a:latin typeface="Gill Sans MT" panose="020B0502020104020203" pitchFamily="34" charset="0"/>
              </a:rPr>
              <a:t> </a:t>
            </a:r>
            <a:r>
              <a:rPr lang="en-US" sz="3200" b="1" dirty="0" err="1">
                <a:solidFill>
                  <a:schemeClr val="bg1"/>
                </a:solidFill>
                <a:latin typeface="Gill Sans MT" panose="020B0502020104020203" pitchFamily="34" charset="0"/>
              </a:rPr>
              <a:t>xanh</a:t>
            </a:r>
            <a:endParaRPr lang="en-US" sz="3200" b="1" dirty="0">
              <a:solidFill>
                <a:schemeClr val="bg1"/>
              </a:solidFill>
              <a:latin typeface="Gill Sans MT" panose="020B0502020104020203" pitchFamily="34" charset="0"/>
            </a:endParaRPr>
          </a:p>
          <a:p>
            <a:pPr algn="l"/>
            <a:endParaRPr lang="en-US" sz="600" b="1" dirty="0">
              <a:solidFill>
                <a:schemeClr val="bg1"/>
              </a:solidFill>
              <a:latin typeface="Gill Sans MT" panose="020B0502020104020203" pitchFamily="34" charset="0"/>
            </a:endParaRPr>
          </a:p>
        </p:txBody>
      </p:sp>
      <p:sp>
        <p:nvSpPr>
          <p:cNvPr id="2" name="TextBox 1">
            <a:extLst>
              <a:ext uri="{FF2B5EF4-FFF2-40B4-BE49-F238E27FC236}">
                <a16:creationId xmlns:a16="http://schemas.microsoft.com/office/drawing/2014/main" id="{5DE0CF94-AC15-413F-8743-FA0F8E54CD5A}"/>
              </a:ext>
            </a:extLst>
          </p:cNvPr>
          <p:cNvSpPr txBox="1"/>
          <p:nvPr/>
        </p:nvSpPr>
        <p:spPr>
          <a:xfrm>
            <a:off x="155467" y="5360266"/>
            <a:ext cx="5265830"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Tên</a:t>
            </a:r>
            <a:r>
              <a:rPr lang="en-US" dirty="0">
                <a:solidFill>
                  <a:schemeClr val="bg1"/>
                </a:solidFill>
              </a:rPr>
              <a:t> </a:t>
            </a:r>
            <a:r>
              <a:rPr lang="en-US" dirty="0" err="1">
                <a:solidFill>
                  <a:schemeClr val="bg1"/>
                </a:solidFill>
              </a:rPr>
              <a:t>thành</a:t>
            </a:r>
            <a:r>
              <a:rPr lang="en-US" dirty="0">
                <a:solidFill>
                  <a:schemeClr val="bg1"/>
                </a:solidFill>
              </a:rPr>
              <a:t> </a:t>
            </a:r>
            <a:r>
              <a:rPr lang="en-US" dirty="0" err="1">
                <a:solidFill>
                  <a:schemeClr val="bg1"/>
                </a:solidFill>
              </a:rPr>
              <a:t>phố</a:t>
            </a:r>
            <a:r>
              <a:rPr lang="en-US" dirty="0">
                <a:solidFill>
                  <a:schemeClr val="bg1"/>
                </a:solidFill>
              </a:rPr>
              <a:t> </a:t>
            </a:r>
            <a:r>
              <a:rPr lang="en-US" dirty="0" err="1">
                <a:solidFill>
                  <a:schemeClr val="bg1"/>
                </a:solidFill>
              </a:rPr>
              <a:t>thực</a:t>
            </a:r>
            <a:r>
              <a:rPr lang="en-US" dirty="0">
                <a:solidFill>
                  <a:schemeClr val="bg1"/>
                </a:solidFill>
              </a:rPr>
              <a:t> </a:t>
            </a:r>
            <a:r>
              <a:rPr lang="en-US" dirty="0" err="1">
                <a:solidFill>
                  <a:schemeClr val="bg1"/>
                </a:solidFill>
              </a:rPr>
              <a:t>hiện</a:t>
            </a:r>
            <a:r>
              <a:rPr lang="en-US" dirty="0">
                <a:solidFill>
                  <a:schemeClr val="bg1"/>
                </a:solidFill>
              </a:rPr>
              <a:t> </a:t>
            </a:r>
            <a:r>
              <a:rPr lang="en-US" dirty="0" err="1">
                <a:solidFill>
                  <a:schemeClr val="bg1"/>
                </a:solidFill>
              </a:rPr>
              <a:t>đánh</a:t>
            </a:r>
            <a:r>
              <a:rPr lang="en-US" dirty="0">
                <a:solidFill>
                  <a:schemeClr val="bg1"/>
                </a:solidFill>
              </a:rPr>
              <a:t> </a:t>
            </a:r>
            <a:r>
              <a:rPr lang="en-US" dirty="0" err="1">
                <a:solidFill>
                  <a:schemeClr val="bg1"/>
                </a:solidFill>
              </a:rPr>
              <a:t>giá</a:t>
            </a:r>
            <a:r>
              <a:rPr lang="en-US" dirty="0">
                <a:solidFill>
                  <a:schemeClr val="bg1"/>
                </a:solidFill>
              </a:rPr>
              <a:t>]</a:t>
            </a:r>
          </a:p>
        </p:txBody>
      </p:sp>
      <p:sp>
        <p:nvSpPr>
          <p:cNvPr id="11" name="Rectangle 10">
            <a:extLst>
              <a:ext uri="{FF2B5EF4-FFF2-40B4-BE49-F238E27FC236}">
                <a16:creationId xmlns:a16="http://schemas.microsoft.com/office/drawing/2014/main" id="{01FA75AF-574D-4B17-BF91-6E8B76DF9C4A}"/>
              </a:ext>
              <a:ext uri="{C183D7F6-B498-43B3-948B-1728B52AA6E4}">
                <adec:decorative xmlns:adec="http://schemas.microsoft.com/office/drawing/2017/decorative" val="1"/>
              </a:ext>
            </a:extLst>
          </p:cNvPr>
          <p:cNvSpPr/>
          <p:nvPr/>
        </p:nvSpPr>
        <p:spPr>
          <a:xfrm>
            <a:off x="19796" y="50630"/>
            <a:ext cx="12172203" cy="118642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3" name="Picture 12" descr="Logo của USAID">
            <a:extLst>
              <a:ext uri="{FF2B5EF4-FFF2-40B4-BE49-F238E27FC236}">
                <a16:creationId xmlns:a16="http://schemas.microsoft.com/office/drawing/2014/main" id="{2A4F7206-7955-2706-6253-6F43ED8DE201}"/>
              </a:ext>
            </a:extLst>
          </p:cNvPr>
          <p:cNvPicPr>
            <a:picLocks noChangeAspect="1"/>
          </p:cNvPicPr>
          <p:nvPr/>
        </p:nvPicPr>
        <p:blipFill>
          <a:blip r:embed="rId4"/>
          <a:stretch>
            <a:fillRect/>
          </a:stretch>
        </p:blipFill>
        <p:spPr>
          <a:xfrm>
            <a:off x="-310737" y="-148503"/>
            <a:ext cx="3930732" cy="1521193"/>
          </a:xfrm>
          <a:prstGeom prst="rect">
            <a:avLst/>
          </a:prstGeom>
        </p:spPr>
      </p:pic>
    </p:spTree>
    <p:extLst>
      <p:ext uri="{BB962C8B-B14F-4D97-AF65-F5344CB8AC3E}">
        <p14:creationId xmlns:p14="http://schemas.microsoft.com/office/powerpoint/2010/main" val="697061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hidden="1">
            <a:extLst>
              <a:ext uri="{FF2B5EF4-FFF2-40B4-BE49-F238E27FC236}">
                <a16:creationId xmlns:a16="http://schemas.microsoft.com/office/drawing/2014/main" id="{420CE9DE-464C-4906-BF02-30DC08F019A1}"/>
              </a:ext>
              <a:ext uri="{C183D7F6-B498-43B3-948B-1728B52AA6E4}">
                <adec:decorative xmlns:adec="http://schemas.microsoft.com/office/drawing/2017/decorative" val="1"/>
              </a:ext>
            </a:extLst>
          </p:cNvPr>
          <p:cNvSpPr txBox="1"/>
          <p:nvPr/>
        </p:nvSpPr>
        <p:spPr>
          <a:xfrm>
            <a:off x="2017776" y="6088129"/>
            <a:ext cx="8299350" cy="369332"/>
          </a:xfrm>
          <a:prstGeom prst="rect">
            <a:avLst/>
          </a:prstGeom>
          <a:noFill/>
        </p:spPr>
        <p:txBody>
          <a:bodyPr wrap="square" rtlCol="0">
            <a:spAutoFit/>
          </a:bodyPr>
          <a:lstStyle/>
          <a:p>
            <a:endParaRPr lang="en-US"/>
          </a:p>
        </p:txBody>
      </p:sp>
      <p:sp>
        <p:nvSpPr>
          <p:cNvPr id="2" name="Content Placeholder 1">
            <a:extLst>
              <a:ext uri="{C183D7F6-B498-43B3-948B-1728B52AA6E4}">
                <adec:decorative xmlns:adec="http://schemas.microsoft.com/office/drawing/2017/decorative" val="1"/>
              </a:ext>
            </a:extLst>
          </p:cNvPr>
          <p:cNvSpPr>
            <a:spLocks noGrp="1"/>
          </p:cNvSpPr>
          <p:nvPr>
            <p:ph idx="1"/>
          </p:nvPr>
        </p:nvSpPr>
        <p:spPr>
          <a:xfrm>
            <a:off x="1874874" y="1309912"/>
            <a:ext cx="8650224" cy="5039898"/>
          </a:xfrm>
        </p:spPr>
        <p:txBody>
          <a:bodyPr vert="horz" lIns="91440" tIns="45720" rIns="91440" bIns="45720" rtlCol="0" anchor="t">
            <a:normAutofit/>
          </a:bodyPr>
          <a:lstStyle/>
          <a:p>
            <a:pPr marL="457200" lvl="1" indent="0" fontAlgn="base">
              <a:buNone/>
            </a:pPr>
            <a:endParaRPr lang="en-US" sz="1900" dirty="0">
              <a:latin typeface="Gill Sans MT" panose="020B0502020104020203" pitchFamily="34" charset="0"/>
            </a:endParaRPr>
          </a:p>
          <a:p>
            <a:pPr fontAlgn="base">
              <a:buFont typeface="Gill Sans MT" panose="020B0502020104020203" pitchFamily="34" charset="0"/>
              <a:buChar char="ˉ"/>
            </a:pPr>
            <a:endParaRPr lang="en-US" sz="2700" dirty="0">
              <a:latin typeface="Gill Sans MT" panose="020B0502020104020203" pitchFamily="34" charset="0"/>
            </a:endParaRPr>
          </a:p>
          <a:p>
            <a:pPr fontAlgn="base">
              <a:buFont typeface="Gill Sans MT" panose="020B0502020104020203" pitchFamily="34" charset="0"/>
              <a:buChar char="ˉ"/>
            </a:pPr>
            <a:endParaRPr lang="en-US" sz="2700" dirty="0">
              <a:latin typeface="Gill Sans MT" panose="020B0502020104020203" pitchFamily="34" charset="0"/>
            </a:endParaRPr>
          </a:p>
          <a:p>
            <a:pPr lvl="1" fontAlgn="base">
              <a:buFont typeface="Gill Sans MT" panose="020B0502020104020203" pitchFamily="34" charset="0"/>
              <a:buChar char="ˉ"/>
            </a:pPr>
            <a:endParaRPr lang="en-US" sz="2300" dirty="0">
              <a:latin typeface="Gill Sans MT" panose="020B0502020104020203" pitchFamily="34" charset="0"/>
            </a:endParaRPr>
          </a:p>
          <a:p>
            <a:pPr lvl="2"/>
            <a:endParaRPr lang="en-US" sz="1500" dirty="0">
              <a:latin typeface="Gill Sans MT" panose="020B0502020104020203" pitchFamily="34" charset="0"/>
            </a:endParaRPr>
          </a:p>
          <a:p>
            <a:endParaRPr lang="en-US" sz="2300" dirty="0">
              <a:latin typeface="Gill Sans MT" panose="020B0502020104020203" pitchFamily="34" charset="0"/>
            </a:endParaRPr>
          </a:p>
          <a:p>
            <a:endParaRPr lang="en-US" sz="2300" dirty="0">
              <a:latin typeface="Gill Sans MT" panose="020B0502020104020203" pitchFamily="34" charset="0"/>
            </a:endParaRPr>
          </a:p>
        </p:txBody>
      </p:sp>
      <p:pic>
        <p:nvPicPr>
          <p:cNvPr id="8" name="Picture 7" descr="Trang trình bày 10, mũi tên: Sơ đồ có năm mũi tên xếp chồng lên nhau, mỗi mũi tên mô tả một bước trong quy trình SCIL.">
            <a:extLst>
              <a:ext uri="{FF2B5EF4-FFF2-40B4-BE49-F238E27FC236}">
                <a16:creationId xmlns:a16="http://schemas.microsoft.com/office/drawing/2014/main" id="{4672D025-ED0D-9049-B3CE-4311CC15BD1A}"/>
              </a:ext>
            </a:extLst>
          </p:cNvPr>
          <p:cNvPicPr>
            <a:picLocks noChangeAspect="1"/>
          </p:cNvPicPr>
          <p:nvPr/>
        </p:nvPicPr>
        <p:blipFill>
          <a:blip r:embed="rId3"/>
          <a:stretch>
            <a:fillRect/>
          </a:stretch>
        </p:blipFill>
        <p:spPr>
          <a:xfrm>
            <a:off x="1745195" y="1656627"/>
            <a:ext cx="7833520" cy="4291155"/>
          </a:xfrm>
          <a:prstGeom prst="rect">
            <a:avLst/>
          </a:prstGeom>
        </p:spPr>
      </p:pic>
      <p:sp>
        <p:nvSpPr>
          <p:cNvPr id="5" name="TextBox 4">
            <a:extLst>
              <a:ext uri="{FF2B5EF4-FFF2-40B4-BE49-F238E27FC236}">
                <a16:creationId xmlns:a16="http://schemas.microsoft.com/office/drawing/2014/main" id="{E17A3881-0508-4F83-B93F-994F6F4F19BC}"/>
              </a:ext>
            </a:extLst>
          </p:cNvPr>
          <p:cNvSpPr txBox="1"/>
          <p:nvPr/>
        </p:nvSpPr>
        <p:spPr>
          <a:xfrm>
            <a:off x="1745195" y="1095089"/>
            <a:ext cx="8009493" cy="830997"/>
          </a:xfrm>
          <a:prstGeom prst="rect">
            <a:avLst/>
          </a:prstGeom>
          <a:noFill/>
        </p:spPr>
        <p:txBody>
          <a:bodyPr wrap="square" rtlCol="0">
            <a:spAutoFit/>
          </a:bodyPr>
          <a:lstStyle/>
          <a:p>
            <a:r>
              <a:rPr lang="en-US" sz="2400" dirty="0">
                <a:latin typeface="Gill Sans MT" panose="020B0502020104020203" pitchFamily="34" charset="0"/>
              </a:rPr>
              <a:t>Quy </a:t>
            </a:r>
            <a:r>
              <a:rPr lang="en-US" sz="2400" dirty="0" err="1">
                <a:latin typeface="Gill Sans MT" panose="020B0502020104020203" pitchFamily="34" charset="0"/>
              </a:rPr>
              <a:t>trình</a:t>
            </a:r>
            <a:r>
              <a:rPr lang="en-US" sz="2400" dirty="0">
                <a:latin typeface="Gill Sans MT" panose="020B0502020104020203" pitchFamily="34" charset="0"/>
              </a:rPr>
              <a:t> </a:t>
            </a:r>
            <a:r>
              <a:rPr lang="en-US" sz="2400" dirty="0" err="1">
                <a:latin typeface="Gill Sans MT" panose="020B0502020104020203" pitchFamily="34" charset="0"/>
              </a:rPr>
              <a:t>này</a:t>
            </a:r>
            <a:r>
              <a:rPr lang="en-US" sz="2400" dirty="0">
                <a:latin typeface="Gill Sans MT" panose="020B0502020104020203" pitchFamily="34" charset="0"/>
              </a:rPr>
              <a:t> </a:t>
            </a:r>
            <a:r>
              <a:rPr lang="en-US" sz="2400" dirty="0" err="1">
                <a:latin typeface="Gill Sans MT" panose="020B0502020104020203" pitchFamily="34" charset="0"/>
              </a:rPr>
              <a:t>sẽ</a:t>
            </a:r>
            <a:r>
              <a:rPr lang="en-US" sz="2400" dirty="0">
                <a:latin typeface="Gill Sans MT" panose="020B0502020104020203" pitchFamily="34" charset="0"/>
              </a:rPr>
              <a:t> </a:t>
            </a:r>
            <a:r>
              <a:rPr lang="en-US" sz="2400" dirty="0" err="1">
                <a:latin typeface="Gill Sans MT" panose="020B0502020104020203" pitchFamily="34" charset="0"/>
              </a:rPr>
              <a:t>thực</a:t>
            </a:r>
            <a:r>
              <a:rPr lang="en-US" sz="2400" dirty="0">
                <a:latin typeface="Gill Sans MT" panose="020B0502020104020203" pitchFamily="34" charset="0"/>
              </a:rPr>
              <a:t> </a:t>
            </a:r>
            <a:r>
              <a:rPr lang="en-US" sz="2400" dirty="0" err="1">
                <a:latin typeface="Gill Sans MT" panose="020B0502020104020203" pitchFamily="34" charset="0"/>
              </a:rPr>
              <a:t>hiện</a:t>
            </a:r>
            <a:r>
              <a:rPr lang="en-US" sz="2400" dirty="0">
                <a:latin typeface="Gill Sans MT" panose="020B0502020104020203" pitchFamily="34" charset="0"/>
              </a:rPr>
              <a:t> </a:t>
            </a:r>
            <a:r>
              <a:rPr lang="en-US" sz="2400" dirty="0" err="1">
                <a:latin typeface="Gill Sans MT" panose="020B0502020104020203" pitchFamily="34" charset="0"/>
              </a:rPr>
              <a:t>bởi</a:t>
            </a:r>
            <a:r>
              <a:rPr lang="en-US" sz="2400" dirty="0">
                <a:latin typeface="Gill Sans MT" panose="020B0502020104020203" pitchFamily="34" charset="0"/>
              </a:rPr>
              <a:t> </a:t>
            </a:r>
            <a:r>
              <a:rPr lang="en-US" sz="2400" dirty="0" err="1">
                <a:latin typeface="Gill Sans MT" panose="020B0502020104020203" pitchFamily="34" charset="0"/>
              </a:rPr>
              <a:t>các</a:t>
            </a:r>
            <a:r>
              <a:rPr lang="en-US" sz="2400" dirty="0">
                <a:latin typeface="Gill Sans MT" panose="020B0502020104020203" pitchFamily="34" charset="0"/>
              </a:rPr>
              <a:t> </a:t>
            </a:r>
            <a:r>
              <a:rPr lang="en-US" sz="2400" dirty="0" err="1">
                <a:latin typeface="Gill Sans MT" panose="020B0502020104020203" pitchFamily="34" charset="0"/>
              </a:rPr>
              <a:t>thành</a:t>
            </a:r>
            <a:r>
              <a:rPr lang="en-US" sz="2400" dirty="0">
                <a:latin typeface="Gill Sans MT" panose="020B0502020104020203" pitchFamily="34" charset="0"/>
              </a:rPr>
              <a:t> </a:t>
            </a:r>
            <a:r>
              <a:rPr lang="en-US" sz="2400" dirty="0" err="1">
                <a:latin typeface="Gill Sans MT" panose="020B0502020104020203" pitchFamily="34" charset="0"/>
              </a:rPr>
              <a:t>viên</a:t>
            </a:r>
            <a:r>
              <a:rPr lang="en-US" sz="2400" dirty="0">
                <a:latin typeface="Gill Sans MT" panose="020B0502020104020203" pitchFamily="34" charset="0"/>
              </a:rPr>
              <a:t> </a:t>
            </a:r>
            <a:r>
              <a:rPr lang="en-US" sz="2400" dirty="0" err="1">
                <a:latin typeface="Gill Sans MT" panose="020B0502020104020203" pitchFamily="34" charset="0"/>
              </a:rPr>
              <a:t>của</a:t>
            </a:r>
            <a:r>
              <a:rPr lang="en-US" sz="2400" dirty="0">
                <a:latin typeface="Gill Sans MT" panose="020B0502020104020203" pitchFamily="34" charset="0"/>
              </a:rPr>
              <a:t> </a:t>
            </a:r>
            <a:r>
              <a:rPr lang="en-US" sz="2400" dirty="0" err="1">
                <a:latin typeface="Gill Sans MT" panose="020B0502020104020203" pitchFamily="34" charset="0"/>
              </a:rPr>
              <a:t>nhóm</a:t>
            </a:r>
            <a:r>
              <a:rPr lang="en-US" sz="2400" dirty="0">
                <a:latin typeface="Gill Sans MT" panose="020B0502020104020203" pitchFamily="34" charset="0"/>
              </a:rPr>
              <a:t> </a:t>
            </a:r>
            <a:r>
              <a:rPr lang="en-US" sz="2400" dirty="0" err="1">
                <a:latin typeface="Gill Sans MT" panose="020B0502020104020203" pitchFamily="34" charset="0"/>
              </a:rPr>
              <a:t>đánh</a:t>
            </a:r>
            <a:r>
              <a:rPr lang="en-US" sz="2400" dirty="0">
                <a:latin typeface="Gill Sans MT" panose="020B0502020104020203" pitchFamily="34" charset="0"/>
              </a:rPr>
              <a:t> </a:t>
            </a:r>
            <a:r>
              <a:rPr lang="en-US" sz="2400" dirty="0" err="1">
                <a:latin typeface="Gill Sans MT" panose="020B0502020104020203" pitchFamily="34" charset="0"/>
              </a:rPr>
              <a:t>giá</a:t>
            </a:r>
            <a:r>
              <a:rPr lang="en-US" sz="2400" dirty="0">
                <a:latin typeface="Gill Sans MT" panose="020B0502020104020203" pitchFamily="34" charset="0"/>
              </a:rPr>
              <a:t> (SIG)</a:t>
            </a:r>
            <a:endParaRPr lang="en-US" dirty="0"/>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133695" y="270484"/>
            <a:ext cx="8248305" cy="92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Quy</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trình</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thực</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hiện</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chỉ</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số</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đánh</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giá</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năng</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lực</a:t>
            </a:r>
            <a:endParaRPr kumimoji="0" lang="en-US" sz="3200" b="0" i="0" u="none" strike="noStrike" kern="1200" cap="none" spc="0" normalizeH="0" baseline="0" noProof="0" dirty="0">
              <a:ln>
                <a:noFill/>
              </a:ln>
              <a:solidFill>
                <a:srgbClr val="C00000"/>
              </a:solidFill>
              <a:effectLst/>
              <a:uLnTx/>
              <a:uFillTx/>
              <a:latin typeface="Gill Sans MT"/>
              <a:ea typeface="+mj-ea"/>
              <a:cs typeface="Gill Sans MT"/>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Gill Sans MT"/>
              <a:ea typeface="+mj-ea"/>
              <a:cs typeface="Gill Sans MT"/>
            </a:endParaRPr>
          </a:p>
        </p:txBody>
      </p:sp>
      <p:sp>
        <p:nvSpPr>
          <p:cNvPr id="4" name="Slide Number Placeholder 4">
            <a:extLst>
              <a:ext uri="{FF2B5EF4-FFF2-40B4-BE49-F238E27FC236}">
                <a16:creationId xmlns:a16="http://schemas.microsoft.com/office/drawing/2014/main" id="{9650A3BE-3BB4-80B6-2BF6-9BE78C592BDA}"/>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10</a:t>
            </a:fld>
            <a:endParaRPr lang="en-US" sz="1100"/>
          </a:p>
        </p:txBody>
      </p:sp>
      <p:sp>
        <p:nvSpPr>
          <p:cNvPr id="9" name="Footer Placeholder 3">
            <a:extLst>
              <a:ext uri="{FF2B5EF4-FFF2-40B4-BE49-F238E27FC236}">
                <a16:creationId xmlns:a16="http://schemas.microsoft.com/office/drawing/2014/main" id="{3A7E6532-758E-3B68-0218-9B3A5F4E6273}"/>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2861449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ểu tượng tòa nhà chính phủ với thùng tái chế ở phía trước.">
            <a:extLst>
              <a:ext uri="{FF2B5EF4-FFF2-40B4-BE49-F238E27FC236}">
                <a16:creationId xmlns:a16="http://schemas.microsoft.com/office/drawing/2014/main" id="{AE0614E3-1EFF-4F6D-B392-CA3D421E2F20}"/>
              </a:ext>
            </a:extLst>
          </p:cNvPr>
          <p:cNvPicPr>
            <a:picLocks noChangeAspect="1"/>
          </p:cNvPicPr>
          <p:nvPr/>
        </p:nvPicPr>
        <p:blipFill>
          <a:blip r:embed="rId2"/>
          <a:stretch>
            <a:fillRect/>
          </a:stretch>
        </p:blipFill>
        <p:spPr>
          <a:xfrm>
            <a:off x="6667198" y="1032662"/>
            <a:ext cx="4000802" cy="3666606"/>
          </a:xfrm>
          <a:prstGeom prst="rect">
            <a:avLst/>
          </a:prstGeom>
        </p:spPr>
      </p:pic>
      <p:cxnSp>
        <p:nvCxnSpPr>
          <p:cNvPr id="13" name="Straight Connector 12">
            <a:extLst>
              <a:ext uri="{FF2B5EF4-FFF2-40B4-BE49-F238E27FC236}">
                <a16:creationId xmlns:a16="http://schemas.microsoft.com/office/drawing/2014/main" id="{E2F0DE38-A9F7-4EA2-97EF-1B3241BD91AE}"/>
              </a:ext>
              <a:ext uri="{C183D7F6-B498-43B3-948B-1728B52AA6E4}">
                <adec:decorative xmlns:adec="http://schemas.microsoft.com/office/drawing/2017/decorative" val="1"/>
              </a:ext>
            </a:extLst>
          </p:cNvPr>
          <p:cNvCxnSpPr>
            <a:cxnSpLocks/>
          </p:cNvCxnSpPr>
          <p:nvPr/>
        </p:nvCxnSpPr>
        <p:spPr>
          <a:xfrm>
            <a:off x="2062259" y="3538328"/>
            <a:ext cx="443214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CD8C04D2-15C5-49C2-9AE4-C551D9F6A4D0}"/>
              </a:ext>
            </a:extLst>
          </p:cNvPr>
          <p:cNvSpPr txBox="1">
            <a:spLocks noGrp="1"/>
          </p:cNvSpPr>
          <p:nvPr>
            <p:ph type="title" idx="4294967295"/>
          </p:nvPr>
        </p:nvSpPr>
        <p:spPr>
          <a:xfrm>
            <a:off x="1845537" y="-387712"/>
            <a:ext cx="4862133" cy="36665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small" spc="0" normalizeH="0" baseline="0" noProof="0" dirty="0" err="1">
                <a:ln>
                  <a:noFill/>
                </a:ln>
                <a:solidFill>
                  <a:srgbClr val="920000"/>
                </a:solidFill>
                <a:effectLst/>
                <a:uLnTx/>
                <a:uFillTx/>
                <a:latin typeface="Gill Sans MT"/>
                <a:ea typeface="+mj-ea"/>
                <a:cs typeface="+mj-cs"/>
              </a:rPr>
              <a:t>Phần</a:t>
            </a:r>
            <a:r>
              <a:rPr kumimoji="0" lang="en-US" sz="3200" b="1" i="0" u="none" strike="noStrike" kern="1200" cap="small" spc="0" normalizeH="0" baseline="0" noProof="0" dirty="0">
                <a:ln>
                  <a:noFill/>
                </a:ln>
                <a:solidFill>
                  <a:srgbClr val="920000"/>
                </a:solidFill>
                <a:effectLst/>
                <a:uLnTx/>
                <a:uFillTx/>
                <a:latin typeface="Gill Sans MT"/>
                <a:ea typeface="+mj-ea"/>
                <a:cs typeface="+mj-cs"/>
              </a:rPr>
              <a:t> 2</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920000"/>
              </a:solidFill>
              <a:effectLst/>
              <a:uLnTx/>
              <a:uFillTx/>
              <a:latin typeface="Gill Sans MT" panose="020B0502020104020203"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1" u="none" strike="noStrike" kern="1200" cap="none" spc="0" normalizeH="0" baseline="0" noProof="0" dirty="0" err="1">
                <a:ln>
                  <a:noFill/>
                </a:ln>
                <a:solidFill>
                  <a:srgbClr val="002060"/>
                </a:solidFill>
                <a:effectLst/>
                <a:uLnTx/>
                <a:uFillTx/>
                <a:latin typeface="Gill Sans MT"/>
                <a:ea typeface="+mj-ea"/>
                <a:cs typeface="+mj-cs"/>
              </a:rPr>
              <a:t>Tại</a:t>
            </a:r>
            <a:r>
              <a:rPr kumimoji="0" lang="en-US" sz="3200" b="1" i="1" u="none" strike="noStrike" kern="1200" cap="none" spc="0" normalizeH="0" baseline="0" noProof="0" dirty="0">
                <a:ln>
                  <a:noFill/>
                </a:ln>
                <a:solidFill>
                  <a:srgbClr val="002060"/>
                </a:solidFill>
                <a:effectLst/>
                <a:uLnTx/>
                <a:uFillTx/>
                <a:latin typeface="Gill Sans MT"/>
                <a:ea typeface="+mj-ea"/>
                <a:cs typeface="+mj-cs"/>
              </a:rPr>
              <a:t> </a:t>
            </a:r>
            <a:r>
              <a:rPr kumimoji="0" lang="en-US" sz="3200" b="1" i="1" u="none" strike="noStrike" kern="1200" cap="none" spc="0" normalizeH="0" baseline="0" noProof="0" dirty="0" err="1">
                <a:ln>
                  <a:noFill/>
                </a:ln>
                <a:solidFill>
                  <a:srgbClr val="002060"/>
                </a:solidFill>
                <a:effectLst/>
                <a:uLnTx/>
                <a:uFillTx/>
                <a:latin typeface="Gill Sans MT"/>
                <a:ea typeface="+mj-ea"/>
                <a:cs typeface="+mj-cs"/>
              </a:rPr>
              <a:t>sao</a:t>
            </a:r>
            <a:r>
              <a:rPr kumimoji="0" lang="en-US" sz="3200" b="1" i="1" u="none" strike="noStrike" kern="1200" cap="none" spc="0" normalizeH="0" baseline="0" noProof="0" dirty="0">
                <a:ln>
                  <a:noFill/>
                </a:ln>
                <a:solidFill>
                  <a:srgbClr val="002060"/>
                </a:solidFill>
                <a:effectLst/>
                <a:uLnTx/>
                <a:uFillTx/>
                <a:latin typeface="Gill Sans MT"/>
                <a:ea typeface="+mj-ea"/>
                <a:cs typeface="+mj-cs"/>
              </a:rPr>
              <a:t> </a:t>
            </a:r>
            <a:r>
              <a:rPr kumimoji="0" lang="en-US" sz="3200" b="1" i="1" u="none" strike="noStrike" kern="1200" cap="none" spc="0" normalizeH="0" baseline="0" noProof="0" dirty="0" err="1">
                <a:ln>
                  <a:noFill/>
                </a:ln>
                <a:solidFill>
                  <a:srgbClr val="002060"/>
                </a:solidFill>
                <a:effectLst/>
                <a:uLnTx/>
                <a:uFillTx/>
                <a:latin typeface="Gill Sans MT"/>
                <a:ea typeface="+mj-ea"/>
                <a:cs typeface="+mj-cs"/>
              </a:rPr>
              <a:t>phải</a:t>
            </a:r>
            <a:r>
              <a:rPr kumimoji="0" lang="en-US" sz="3200" b="1" i="1" u="none" strike="noStrike" kern="1200" cap="none" spc="0" normalizeH="0" baseline="0" noProof="0" dirty="0">
                <a:ln>
                  <a:noFill/>
                </a:ln>
                <a:solidFill>
                  <a:srgbClr val="002060"/>
                </a:solidFill>
                <a:effectLst/>
                <a:uLnTx/>
                <a:uFillTx/>
                <a:latin typeface="Gill Sans MT"/>
                <a:ea typeface="+mj-ea"/>
                <a:cs typeface="+mj-cs"/>
              </a:rPr>
              <a:t> </a:t>
            </a:r>
            <a:r>
              <a:rPr kumimoji="0" lang="en-US" sz="3200" b="1" i="1" u="none" strike="noStrike" kern="1200" cap="none" spc="0" normalizeH="0" baseline="0" noProof="0" dirty="0" err="1">
                <a:ln>
                  <a:noFill/>
                </a:ln>
                <a:solidFill>
                  <a:srgbClr val="002060"/>
                </a:solidFill>
                <a:effectLst/>
                <a:uLnTx/>
                <a:uFillTx/>
                <a:latin typeface="Gill Sans MT"/>
                <a:ea typeface="+mj-ea"/>
                <a:cs typeface="+mj-cs"/>
              </a:rPr>
              <a:t>thực</a:t>
            </a:r>
            <a:r>
              <a:rPr kumimoji="0" lang="en-US" sz="3200" b="1" i="1" u="none" strike="noStrike" kern="1200" cap="none" spc="0" normalizeH="0" baseline="0" noProof="0" dirty="0">
                <a:ln>
                  <a:noFill/>
                </a:ln>
                <a:solidFill>
                  <a:srgbClr val="002060"/>
                </a:solidFill>
                <a:effectLst/>
                <a:uLnTx/>
                <a:uFillTx/>
                <a:latin typeface="Gill Sans MT"/>
                <a:ea typeface="+mj-ea"/>
                <a:cs typeface="+mj-cs"/>
              </a:rPr>
              <a:t> </a:t>
            </a:r>
            <a:r>
              <a:rPr kumimoji="0" lang="en-US" sz="3200" b="1" i="1" u="none" strike="noStrike" kern="1200" cap="none" spc="0" normalizeH="0" baseline="0" noProof="0" dirty="0" err="1">
                <a:ln>
                  <a:noFill/>
                </a:ln>
                <a:solidFill>
                  <a:srgbClr val="002060"/>
                </a:solidFill>
                <a:effectLst/>
                <a:uLnTx/>
                <a:uFillTx/>
                <a:latin typeface="Gill Sans MT"/>
                <a:ea typeface="+mj-ea"/>
                <a:cs typeface="+mj-cs"/>
              </a:rPr>
              <a:t>hiện</a:t>
            </a:r>
            <a:r>
              <a:rPr kumimoji="0" lang="en-US" sz="3200" b="1" i="1" u="none" strike="noStrike" kern="1200" cap="none" spc="0" normalizeH="0" baseline="0" noProof="0" dirty="0">
                <a:ln>
                  <a:noFill/>
                </a:ln>
                <a:solidFill>
                  <a:srgbClr val="002060"/>
                </a:solidFill>
                <a:effectLst/>
                <a:uLnTx/>
                <a:uFillTx/>
                <a:latin typeface="Gill Sans MT"/>
                <a:ea typeface="+mj-ea"/>
                <a:cs typeface="+mj-cs"/>
              </a:rPr>
              <a:t> </a:t>
            </a:r>
            <a:r>
              <a:rPr kumimoji="0" lang="en-US" sz="3200" b="1" i="1" u="none" strike="noStrike" kern="1200" cap="none" spc="0" normalizeH="0" baseline="0" noProof="0" dirty="0" err="1">
                <a:ln>
                  <a:noFill/>
                </a:ln>
                <a:solidFill>
                  <a:srgbClr val="002060"/>
                </a:solidFill>
                <a:effectLst/>
                <a:uLnTx/>
                <a:uFillTx/>
                <a:latin typeface="Gill Sans MT"/>
                <a:ea typeface="+mj-ea"/>
                <a:cs typeface="+mj-cs"/>
              </a:rPr>
              <a:t>đánh</a:t>
            </a:r>
            <a:r>
              <a:rPr kumimoji="0" lang="en-US" sz="3200" b="1" i="1" u="none" strike="noStrike" kern="1200" cap="none" spc="0" normalizeH="0" baseline="0" noProof="0" dirty="0">
                <a:ln>
                  <a:noFill/>
                </a:ln>
                <a:solidFill>
                  <a:srgbClr val="002060"/>
                </a:solidFill>
                <a:effectLst/>
                <a:uLnTx/>
                <a:uFillTx/>
                <a:latin typeface="Gill Sans MT"/>
                <a:ea typeface="+mj-ea"/>
                <a:cs typeface="+mj-cs"/>
              </a:rPr>
              <a:t> </a:t>
            </a:r>
            <a:r>
              <a:rPr kumimoji="0" lang="en-US" sz="3200" b="1" i="1" u="none" strike="noStrike" kern="1200" cap="none" spc="0" normalizeH="0" baseline="0" noProof="0" dirty="0" err="1">
                <a:ln>
                  <a:noFill/>
                </a:ln>
                <a:solidFill>
                  <a:srgbClr val="002060"/>
                </a:solidFill>
                <a:effectLst/>
                <a:uLnTx/>
                <a:uFillTx/>
                <a:latin typeface="Gill Sans MT"/>
                <a:ea typeface="+mj-ea"/>
                <a:cs typeface="+mj-cs"/>
              </a:rPr>
              <a:t>giá</a:t>
            </a:r>
            <a:r>
              <a:rPr kumimoji="0" lang="en-US" sz="3200" b="1" i="1" u="none" strike="noStrike" kern="1200" cap="none" spc="0" normalizeH="0" baseline="0" noProof="0" dirty="0">
                <a:ln>
                  <a:noFill/>
                </a:ln>
                <a:solidFill>
                  <a:srgbClr val="002060"/>
                </a:solidFill>
                <a:effectLst/>
                <a:uLnTx/>
                <a:uFillTx/>
                <a:latin typeface="Gill Sans MT"/>
                <a:ea typeface="+mj-ea"/>
                <a:cs typeface="+mj-cs"/>
              </a:rPr>
              <a:t> </a:t>
            </a:r>
            <a:r>
              <a:rPr kumimoji="0" lang="en-US" sz="3200" b="1" i="1" u="none" strike="noStrike" kern="1200" cap="none" spc="0" normalizeH="0" baseline="0" noProof="0" dirty="0" err="1">
                <a:ln>
                  <a:noFill/>
                </a:ln>
                <a:solidFill>
                  <a:srgbClr val="002060"/>
                </a:solidFill>
                <a:effectLst/>
                <a:uLnTx/>
                <a:uFillTx/>
                <a:latin typeface="Gill Sans MT"/>
                <a:ea typeface="+mj-ea"/>
                <a:cs typeface="+mj-cs"/>
              </a:rPr>
              <a:t>năng</a:t>
            </a:r>
            <a:r>
              <a:rPr kumimoji="0" lang="en-US" sz="3200" b="1" i="1" u="none" strike="noStrike" kern="1200" cap="none" spc="0" normalizeH="0" baseline="0" noProof="0" dirty="0">
                <a:ln>
                  <a:noFill/>
                </a:ln>
                <a:solidFill>
                  <a:srgbClr val="002060"/>
                </a:solidFill>
                <a:effectLst/>
                <a:uLnTx/>
                <a:uFillTx/>
                <a:latin typeface="Gill Sans MT"/>
                <a:ea typeface="+mj-ea"/>
                <a:cs typeface="+mj-cs"/>
              </a:rPr>
              <a:t> </a:t>
            </a:r>
            <a:r>
              <a:rPr kumimoji="0" lang="en-US" sz="3200" b="1" i="1" u="none" strike="noStrike" kern="1200" cap="none" spc="0" normalizeH="0" baseline="0" noProof="0" dirty="0" err="1">
                <a:ln>
                  <a:noFill/>
                </a:ln>
                <a:solidFill>
                  <a:srgbClr val="002060"/>
                </a:solidFill>
                <a:effectLst/>
                <a:uLnTx/>
                <a:uFillTx/>
                <a:latin typeface="Gill Sans MT"/>
                <a:ea typeface="+mj-ea"/>
                <a:cs typeface="+mj-cs"/>
              </a:rPr>
              <a:t>lực</a:t>
            </a:r>
            <a:endParaRPr kumimoji="0" lang="en-US" sz="3200" b="1" i="1" u="none" strike="noStrike" kern="1200" cap="none" spc="0" normalizeH="0" baseline="0" noProof="0" dirty="0">
              <a:ln>
                <a:noFill/>
              </a:ln>
              <a:solidFill>
                <a:srgbClr val="002060"/>
              </a:solidFill>
              <a:effectLst/>
              <a:uLnTx/>
              <a:uFillTx/>
              <a:latin typeface="Gill Sans MT"/>
              <a:ea typeface="+mj-ea"/>
              <a:cs typeface="+mj-cs"/>
            </a:endParaRPr>
          </a:p>
        </p:txBody>
      </p:sp>
      <p:sp>
        <p:nvSpPr>
          <p:cNvPr id="3" name="Slide Number Placeholder 4">
            <a:extLst>
              <a:ext uri="{FF2B5EF4-FFF2-40B4-BE49-F238E27FC236}">
                <a16:creationId xmlns:a16="http://schemas.microsoft.com/office/drawing/2014/main" id="{3DB0ECA9-6E12-01CD-8461-19E3A9CA5513}"/>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11</a:t>
            </a:fld>
            <a:endParaRPr lang="en-US" sz="1100"/>
          </a:p>
        </p:txBody>
      </p:sp>
      <p:sp>
        <p:nvSpPr>
          <p:cNvPr id="4" name="Footer Placeholder 3">
            <a:extLst>
              <a:ext uri="{FF2B5EF4-FFF2-40B4-BE49-F238E27FC236}">
                <a16:creationId xmlns:a16="http://schemas.microsoft.com/office/drawing/2014/main" id="{87D076F8-55E3-0A7E-2515-58BE5DB268F4}"/>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1172645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FB414B-2E41-4EB3-9B8C-3D604B5C597C}"/>
              </a:ext>
            </a:extLst>
          </p:cNvPr>
          <p:cNvSpPr txBox="1"/>
          <p:nvPr/>
        </p:nvSpPr>
        <p:spPr>
          <a:xfrm>
            <a:off x="446044" y="4177351"/>
            <a:ext cx="5701583" cy="2585323"/>
          </a:xfrm>
          <a:prstGeom prst="rect">
            <a:avLst/>
          </a:prstGeom>
          <a:noFill/>
        </p:spPr>
        <p:txBody>
          <a:bodyPr wrap="square" rtlCol="0">
            <a:spAutoFit/>
          </a:bodyPr>
          <a:lstStyle/>
          <a:p>
            <a:r>
              <a:rPr lang="vi-VN" sz="2400" b="1" dirty="0">
                <a:solidFill>
                  <a:srgbClr val="011A44"/>
                </a:solidFill>
                <a:effectLst/>
                <a:latin typeface="Helvetica" pitchFamily="2" charset="0"/>
              </a:rPr>
              <a:t>Bao gồm:</a:t>
            </a:r>
            <a:endParaRPr lang="vi-VN" sz="2400" dirty="0">
              <a:solidFill>
                <a:srgbClr val="011A44"/>
              </a:solidFill>
              <a:effectLst/>
              <a:latin typeface="Helvetica" pitchFamily="2" charset="0"/>
            </a:endParaRPr>
          </a:p>
          <a:p>
            <a:r>
              <a:rPr lang="vi-VN" sz="2400" dirty="0">
                <a:solidFill>
                  <a:srgbClr val="000000"/>
                </a:solidFill>
                <a:effectLst/>
                <a:latin typeface="Gill Sans" panose="020B0502020104020203" pitchFamily="34" charset="-79"/>
                <a:cs typeface="Gill Sans" panose="020B0502020104020203" pitchFamily="34" charset="-79"/>
              </a:rPr>
              <a:t>- T</a:t>
            </a:r>
            <a:r>
              <a:rPr lang="vi-VN" sz="2400" dirty="0">
                <a:solidFill>
                  <a:srgbClr val="000000"/>
                </a:solidFill>
                <a:effectLst/>
                <a:latin typeface="Lucida Grande" panose="020B0600040502020204" pitchFamily="34" charset="0"/>
                <a:cs typeface="Gill Sans" panose="020B0502020104020203" pitchFamily="34" charset="-79"/>
              </a:rPr>
              <a:t>ă</a:t>
            </a:r>
            <a:r>
              <a:rPr lang="vi-VN" sz="2400" dirty="0">
                <a:solidFill>
                  <a:srgbClr val="000000"/>
                </a:solidFill>
                <a:effectLst/>
                <a:latin typeface="Gill Sans" panose="020B0502020104020203" pitchFamily="34" charset="-79"/>
                <a:cs typeface="Gill Sans" panose="020B0502020104020203" pitchFamily="34" charset="-79"/>
              </a:rPr>
              <a:t>ng c</a:t>
            </a:r>
            <a:r>
              <a:rPr lang="vi-VN" sz="2400" dirty="0">
                <a:solidFill>
                  <a:srgbClr val="000000"/>
                </a:solidFill>
                <a:effectLst/>
                <a:latin typeface="Lucida Grande" panose="020B0600040502020204" pitchFamily="34" charset="0"/>
                <a:cs typeface="Gill Sans" panose="020B0502020104020203" pitchFamily="34" charset="-79"/>
              </a:rPr>
              <a:t>ườ</a:t>
            </a:r>
            <a:r>
              <a:rPr lang="vi-VN" sz="2400" dirty="0">
                <a:solidFill>
                  <a:srgbClr val="000000"/>
                </a:solidFill>
                <a:effectLst/>
                <a:latin typeface="Gill Sans" panose="020B0502020104020203" pitchFamily="34" charset="-79"/>
                <a:cs typeface="Gill Sans" panose="020B0502020104020203" pitchFamily="34" charset="-79"/>
              </a:rPr>
              <a:t>ng c</a:t>
            </a:r>
            <a:r>
              <a:rPr lang="vi-VN" sz="2400" dirty="0">
                <a:solidFill>
                  <a:srgbClr val="000000"/>
                </a:solidFill>
                <a:effectLst/>
                <a:latin typeface="Lucida Grande" panose="020B0600040502020204" pitchFamily="34" charset="0"/>
                <a:cs typeface="Gill Sans" panose="020B0502020104020203" pitchFamily="34" charset="-79"/>
              </a:rPr>
              <a:t>ấ</a:t>
            </a:r>
            <a:r>
              <a:rPr lang="vi-VN" sz="2400" dirty="0">
                <a:solidFill>
                  <a:srgbClr val="000000"/>
                </a:solidFill>
                <a:effectLst/>
                <a:latin typeface="Gill Sans" panose="020B0502020104020203" pitchFamily="34" charset="-79"/>
                <a:cs typeface="Gill Sans" panose="020B0502020104020203" pitchFamily="34" charset="-79"/>
              </a:rPr>
              <a:t>u trúc qu</a:t>
            </a:r>
            <a:r>
              <a:rPr lang="vi-VN" sz="2400" dirty="0">
                <a:solidFill>
                  <a:srgbClr val="000000"/>
                </a:solidFill>
                <a:effectLst/>
                <a:latin typeface="Lucida Grande" panose="020B0600040502020204" pitchFamily="34" charset="0"/>
                <a:cs typeface="Gill Sans" panose="020B0502020104020203" pitchFamily="34" charset="-79"/>
              </a:rPr>
              <a:t>ả</a:t>
            </a:r>
            <a:r>
              <a:rPr lang="vi-VN" sz="2400" dirty="0">
                <a:solidFill>
                  <a:srgbClr val="000000"/>
                </a:solidFill>
                <a:effectLst/>
                <a:latin typeface="Gill Sans" panose="020B0502020104020203" pitchFamily="34" charset="-79"/>
                <a:cs typeface="Gill Sans" panose="020B0502020104020203" pitchFamily="34" charset="-79"/>
              </a:rPr>
              <a:t>n lý, các quy trình, th</a:t>
            </a:r>
            <a:r>
              <a:rPr lang="vi-VN" sz="2400" dirty="0">
                <a:solidFill>
                  <a:srgbClr val="000000"/>
                </a:solidFill>
                <a:effectLst/>
                <a:latin typeface="Lucida Grande" panose="020B0600040502020204" pitchFamily="34" charset="0"/>
                <a:cs typeface="Gill Sans" panose="020B0502020104020203" pitchFamily="34" charset="-79"/>
              </a:rPr>
              <a:t>ủ</a:t>
            </a:r>
            <a:r>
              <a:rPr lang="vi-VN" sz="2400" dirty="0">
                <a:solidFill>
                  <a:srgbClr val="000000"/>
                </a:solidFill>
                <a:effectLst/>
                <a:latin typeface="Gill Sans" panose="020B0502020104020203" pitchFamily="34" charset="-79"/>
                <a:cs typeface="Gill Sans" panose="020B0502020104020203" pitchFamily="34" charset="-79"/>
              </a:rPr>
              <a:t> t</a:t>
            </a:r>
            <a:r>
              <a:rPr lang="vi-VN" sz="2400" dirty="0">
                <a:solidFill>
                  <a:srgbClr val="000000"/>
                </a:solidFill>
                <a:effectLst/>
                <a:latin typeface="Lucida Grande" panose="020B0600040502020204" pitchFamily="34" charset="0"/>
                <a:cs typeface="Gill Sans" panose="020B0502020104020203" pitchFamily="34" charset="-79"/>
              </a:rPr>
              <a:t>ụ</a:t>
            </a:r>
            <a:r>
              <a:rPr lang="vi-VN" sz="2400" dirty="0">
                <a:solidFill>
                  <a:srgbClr val="000000"/>
                </a:solidFill>
                <a:effectLst/>
                <a:latin typeface="Gill Sans" panose="020B0502020104020203" pitchFamily="34" charset="-79"/>
                <a:cs typeface="Gill Sans" panose="020B0502020104020203" pitchFamily="34" charset="-79"/>
              </a:rPr>
              <a:t>c…c</a:t>
            </a:r>
            <a:r>
              <a:rPr lang="vi-VN" sz="2400" dirty="0">
                <a:solidFill>
                  <a:srgbClr val="000000"/>
                </a:solidFill>
                <a:effectLst/>
                <a:latin typeface="Lucida Grande" panose="020B0600040502020204" pitchFamily="34" charset="0"/>
                <a:cs typeface="Gill Sans" panose="020B0502020104020203" pitchFamily="34" charset="-79"/>
              </a:rPr>
              <a:t>ủ</a:t>
            </a:r>
            <a:r>
              <a:rPr lang="vi-VN" sz="2400" dirty="0">
                <a:solidFill>
                  <a:srgbClr val="000000"/>
                </a:solidFill>
                <a:effectLst/>
                <a:latin typeface="Gill Sans" panose="020B0502020104020203" pitchFamily="34" charset="-79"/>
                <a:cs typeface="Gill Sans" panose="020B0502020104020203" pitchFamily="34" charset="-79"/>
              </a:rPr>
              <a:t>a t</a:t>
            </a:r>
            <a:r>
              <a:rPr lang="vi-VN" sz="2400" dirty="0">
                <a:solidFill>
                  <a:srgbClr val="000000"/>
                </a:solidFill>
                <a:effectLst/>
                <a:latin typeface="Lucida Grande" panose="020B0600040502020204" pitchFamily="34" charset="0"/>
                <a:cs typeface="Gill Sans" panose="020B0502020104020203" pitchFamily="34" charset="-79"/>
              </a:rPr>
              <a:t>ổ</a:t>
            </a:r>
            <a:r>
              <a:rPr lang="vi-VN" sz="2400" dirty="0">
                <a:solidFill>
                  <a:srgbClr val="000000"/>
                </a:solidFill>
                <a:effectLst/>
                <a:latin typeface="Gill Sans" panose="020B0502020104020203" pitchFamily="34" charset="-79"/>
                <a:cs typeface="Gill Sans" panose="020B0502020104020203" pitchFamily="34" charset="-79"/>
              </a:rPr>
              <a:t> ch</a:t>
            </a:r>
            <a:r>
              <a:rPr lang="vi-VN" sz="2400" dirty="0">
                <a:solidFill>
                  <a:srgbClr val="000000"/>
                </a:solidFill>
                <a:effectLst/>
                <a:latin typeface="Lucida Grande" panose="020B0600040502020204" pitchFamily="34" charset="0"/>
                <a:cs typeface="Gill Sans" panose="020B0502020104020203" pitchFamily="34" charset="-79"/>
              </a:rPr>
              <a:t>ứ</a:t>
            </a:r>
            <a:r>
              <a:rPr lang="vi-VN" sz="2400" dirty="0">
                <a:solidFill>
                  <a:srgbClr val="000000"/>
                </a:solidFill>
                <a:effectLst/>
                <a:latin typeface="Gill Sans" panose="020B0502020104020203" pitchFamily="34" charset="-79"/>
                <a:cs typeface="Gill Sans" panose="020B0502020104020203" pitchFamily="34" charset="-79"/>
              </a:rPr>
              <a:t>c</a:t>
            </a:r>
          </a:p>
          <a:p>
            <a:r>
              <a:rPr lang="vi-VN" sz="2400" dirty="0">
                <a:solidFill>
                  <a:srgbClr val="000000"/>
                </a:solidFill>
                <a:effectLst/>
                <a:latin typeface="Gill Sans" panose="020B0502020104020203" pitchFamily="34" charset="-79"/>
                <a:cs typeface="Gill Sans" panose="020B0502020104020203" pitchFamily="34" charset="-79"/>
              </a:rPr>
              <a:t>- </a:t>
            </a:r>
            <a:r>
              <a:rPr lang="vi-VN" sz="2400" dirty="0">
                <a:solidFill>
                  <a:srgbClr val="000000"/>
                </a:solidFill>
                <a:effectLst/>
                <a:latin typeface="Lucida Grande" panose="020B0600040502020204" pitchFamily="34" charset="0"/>
                <a:cs typeface="Gill Sans" panose="020B0502020104020203" pitchFamily="34" charset="-79"/>
              </a:rPr>
              <a:t>Đ</a:t>
            </a:r>
            <a:r>
              <a:rPr lang="vi-VN" sz="2400" dirty="0">
                <a:solidFill>
                  <a:srgbClr val="000000"/>
                </a:solidFill>
                <a:effectLst/>
                <a:latin typeface="Gill Sans" panose="020B0502020104020203" pitchFamily="34" charset="-79"/>
                <a:cs typeface="Gill Sans" panose="020B0502020104020203" pitchFamily="34" charset="-79"/>
              </a:rPr>
              <a:t>áp </a:t>
            </a:r>
            <a:r>
              <a:rPr lang="vi-VN" sz="2400" dirty="0">
                <a:solidFill>
                  <a:srgbClr val="000000"/>
                </a:solidFill>
                <a:effectLst/>
                <a:latin typeface="Lucida Grande" panose="020B0600040502020204" pitchFamily="34" charset="0"/>
                <a:cs typeface="Gill Sans" panose="020B0502020104020203" pitchFamily="34" charset="-79"/>
              </a:rPr>
              <a:t>ứ</a:t>
            </a:r>
            <a:r>
              <a:rPr lang="vi-VN" sz="2400" dirty="0">
                <a:solidFill>
                  <a:srgbClr val="000000"/>
                </a:solidFill>
                <a:effectLst/>
                <a:latin typeface="Gill Sans" panose="020B0502020104020203" pitchFamily="34" charset="-79"/>
                <a:cs typeface="Gill Sans" panose="020B0502020104020203" pitchFamily="34" charset="-79"/>
              </a:rPr>
              <a:t>ng các nhu c</a:t>
            </a:r>
            <a:r>
              <a:rPr lang="vi-VN" sz="2400" dirty="0">
                <a:solidFill>
                  <a:srgbClr val="000000"/>
                </a:solidFill>
                <a:effectLst/>
                <a:latin typeface="Lucida Grande" panose="020B0600040502020204" pitchFamily="34" charset="0"/>
                <a:cs typeface="Gill Sans" panose="020B0502020104020203" pitchFamily="34" charset="-79"/>
              </a:rPr>
              <a:t>ầ</a:t>
            </a:r>
            <a:r>
              <a:rPr lang="vi-VN" sz="2400" dirty="0">
                <a:solidFill>
                  <a:srgbClr val="000000"/>
                </a:solidFill>
                <a:effectLst/>
                <a:latin typeface="Gill Sans" panose="020B0502020104020203" pitchFamily="34" charset="-79"/>
                <a:cs typeface="Gill Sans" panose="020B0502020104020203" pitchFamily="34" charset="-79"/>
              </a:rPr>
              <a:t>u hi</a:t>
            </a:r>
            <a:r>
              <a:rPr lang="vi-VN" sz="2400" dirty="0">
                <a:solidFill>
                  <a:srgbClr val="000000"/>
                </a:solidFill>
                <a:effectLst/>
                <a:latin typeface="Lucida Grande" panose="020B0600040502020204" pitchFamily="34" charset="0"/>
                <a:cs typeface="Gill Sans" panose="020B0502020104020203" pitchFamily="34" charset="-79"/>
              </a:rPr>
              <a:t>ệ</a:t>
            </a:r>
            <a:r>
              <a:rPr lang="vi-VN" sz="2400" dirty="0">
                <a:solidFill>
                  <a:srgbClr val="000000"/>
                </a:solidFill>
                <a:effectLst/>
                <a:latin typeface="Gill Sans" panose="020B0502020104020203" pitchFamily="34" charset="-79"/>
                <a:cs typeface="Gill Sans" panose="020B0502020104020203" pitchFamily="34" charset="-79"/>
              </a:rPr>
              <a:t>n t</a:t>
            </a:r>
            <a:r>
              <a:rPr lang="vi-VN" sz="2400" dirty="0">
                <a:solidFill>
                  <a:srgbClr val="000000"/>
                </a:solidFill>
                <a:effectLst/>
                <a:latin typeface="Lucida Grande" panose="020B0600040502020204" pitchFamily="34" charset="0"/>
                <a:cs typeface="Gill Sans" panose="020B0502020104020203" pitchFamily="34" charset="-79"/>
              </a:rPr>
              <a:t>ạ</a:t>
            </a:r>
            <a:r>
              <a:rPr lang="vi-VN" sz="2400" dirty="0">
                <a:solidFill>
                  <a:srgbClr val="000000"/>
                </a:solidFill>
                <a:effectLst/>
                <a:latin typeface="Gill Sans" panose="020B0502020104020203" pitchFamily="34" charset="-79"/>
                <a:cs typeface="Gill Sans" panose="020B0502020104020203" pitchFamily="34" charset="-79"/>
              </a:rPr>
              <a:t>i và t</a:t>
            </a:r>
            <a:r>
              <a:rPr lang="vi-VN" sz="2400" dirty="0">
                <a:solidFill>
                  <a:srgbClr val="000000"/>
                </a:solidFill>
                <a:effectLst/>
                <a:latin typeface="Lucida Grande" panose="020B0600040502020204" pitchFamily="34" charset="0"/>
                <a:cs typeface="Gill Sans" panose="020B0502020104020203" pitchFamily="34" charset="-79"/>
              </a:rPr>
              <a:t>ươ</a:t>
            </a:r>
            <a:r>
              <a:rPr lang="vi-VN" sz="2400" dirty="0">
                <a:solidFill>
                  <a:srgbClr val="000000"/>
                </a:solidFill>
                <a:effectLst/>
                <a:latin typeface="Gill Sans" panose="020B0502020104020203" pitchFamily="34" charset="-79"/>
                <a:cs typeface="Gill Sans" panose="020B0502020104020203" pitchFamily="34" charset="-79"/>
              </a:rPr>
              <a:t>ng lai trong các t</a:t>
            </a:r>
            <a:r>
              <a:rPr lang="vi-VN" sz="2400" dirty="0">
                <a:solidFill>
                  <a:srgbClr val="000000"/>
                </a:solidFill>
                <a:effectLst/>
                <a:latin typeface="Lucida Grande" panose="020B0600040502020204" pitchFamily="34" charset="0"/>
                <a:cs typeface="Gill Sans" panose="020B0502020104020203" pitchFamily="34" charset="-79"/>
              </a:rPr>
              <a:t>ổ</a:t>
            </a:r>
            <a:r>
              <a:rPr lang="vi-VN" sz="2400" dirty="0">
                <a:solidFill>
                  <a:srgbClr val="000000"/>
                </a:solidFill>
                <a:effectLst/>
                <a:latin typeface="Gill Sans" panose="020B0502020104020203" pitchFamily="34" charset="-79"/>
                <a:cs typeface="Gill Sans" panose="020B0502020104020203" pitchFamily="34" charset="-79"/>
              </a:rPr>
              <a:t> ch</a:t>
            </a:r>
            <a:r>
              <a:rPr lang="vi-VN" sz="2400" dirty="0">
                <a:solidFill>
                  <a:srgbClr val="000000"/>
                </a:solidFill>
                <a:effectLst/>
                <a:latin typeface="Lucida Grande" panose="020B0600040502020204" pitchFamily="34" charset="0"/>
                <a:cs typeface="Gill Sans" panose="020B0502020104020203" pitchFamily="34" charset="-79"/>
              </a:rPr>
              <a:t>ứ</a:t>
            </a:r>
            <a:r>
              <a:rPr lang="vi-VN" sz="2400" dirty="0">
                <a:solidFill>
                  <a:srgbClr val="000000"/>
                </a:solidFill>
                <a:effectLst/>
                <a:latin typeface="Gill Sans" panose="020B0502020104020203" pitchFamily="34" charset="-79"/>
                <a:cs typeface="Gill Sans" panose="020B0502020104020203" pitchFamily="34" charset="-79"/>
              </a:rPr>
              <a:t>c và gi</a:t>
            </a:r>
            <a:r>
              <a:rPr lang="vi-VN" sz="2400" dirty="0">
                <a:solidFill>
                  <a:srgbClr val="000000"/>
                </a:solidFill>
                <a:effectLst/>
                <a:latin typeface="Lucida Grande" panose="020B0600040502020204" pitchFamily="34" charset="0"/>
                <a:cs typeface="Gill Sans" panose="020B0502020104020203" pitchFamily="34" charset="-79"/>
              </a:rPr>
              <a:t>ữ</a:t>
            </a:r>
            <a:r>
              <a:rPr lang="vi-VN" sz="2400" dirty="0">
                <a:solidFill>
                  <a:srgbClr val="000000"/>
                </a:solidFill>
                <a:effectLst/>
                <a:latin typeface="Gill Sans" panose="020B0502020104020203" pitchFamily="34" charset="-79"/>
                <a:cs typeface="Gill Sans" panose="020B0502020104020203" pitchFamily="34" charset="-79"/>
              </a:rPr>
              <a:t>a các t</a:t>
            </a:r>
            <a:r>
              <a:rPr lang="vi-VN" sz="2400" dirty="0">
                <a:solidFill>
                  <a:srgbClr val="000000"/>
                </a:solidFill>
                <a:effectLst/>
                <a:latin typeface="Lucida Grande" panose="020B0600040502020204" pitchFamily="34" charset="0"/>
                <a:cs typeface="Gill Sans" panose="020B0502020104020203" pitchFamily="34" charset="-79"/>
              </a:rPr>
              <a:t>ổ</a:t>
            </a:r>
            <a:r>
              <a:rPr lang="vi-VN" sz="2400" dirty="0">
                <a:solidFill>
                  <a:srgbClr val="000000"/>
                </a:solidFill>
                <a:effectLst/>
                <a:latin typeface="Gill Sans" panose="020B0502020104020203" pitchFamily="34" charset="-79"/>
                <a:cs typeface="Gill Sans" panose="020B0502020104020203" pitchFamily="34" charset="-79"/>
              </a:rPr>
              <a:t> ch</a:t>
            </a:r>
            <a:r>
              <a:rPr lang="vi-VN" sz="2400" dirty="0">
                <a:solidFill>
                  <a:srgbClr val="000000"/>
                </a:solidFill>
                <a:effectLst/>
                <a:latin typeface="Lucida Grande" panose="020B0600040502020204" pitchFamily="34" charset="0"/>
                <a:cs typeface="Gill Sans" panose="020B0502020104020203" pitchFamily="34" charset="-79"/>
              </a:rPr>
              <a:t>ứ</a:t>
            </a:r>
            <a:r>
              <a:rPr lang="vi-VN" sz="2400" dirty="0">
                <a:solidFill>
                  <a:srgbClr val="000000"/>
                </a:solidFill>
                <a:effectLst/>
                <a:latin typeface="Gill Sans" panose="020B0502020104020203" pitchFamily="34" charset="-79"/>
                <a:cs typeface="Gill Sans" panose="020B0502020104020203" pitchFamily="34" charset="-79"/>
              </a:rPr>
              <a:t>c v</a:t>
            </a:r>
            <a:r>
              <a:rPr lang="vi-VN" sz="2400" dirty="0">
                <a:solidFill>
                  <a:srgbClr val="000000"/>
                </a:solidFill>
                <a:effectLst/>
                <a:latin typeface="Lucida Grande" panose="020B0600040502020204" pitchFamily="34" charset="0"/>
                <a:cs typeface="Gill Sans" panose="020B0502020104020203" pitchFamily="34" charset="-79"/>
              </a:rPr>
              <a:t>ớ</a:t>
            </a:r>
            <a:r>
              <a:rPr lang="vi-VN" sz="2400" dirty="0">
                <a:solidFill>
                  <a:srgbClr val="000000"/>
                </a:solidFill>
                <a:effectLst/>
                <a:latin typeface="Gill Sans" panose="020B0502020104020203" pitchFamily="34" charset="-79"/>
                <a:cs typeface="Gill Sans" panose="020B0502020104020203" pitchFamily="34" charset="-79"/>
              </a:rPr>
              <a:t>i nhau.</a:t>
            </a:r>
          </a:p>
          <a:p>
            <a:endParaRPr lang="en-US" dirty="0"/>
          </a:p>
        </p:txBody>
      </p:sp>
      <p:pic>
        <p:nvPicPr>
          <p:cNvPr id="5" name="Picture 4" descr="Một người đang nói chuyện với một nhóm người đang ngồi và đứng ở bên ngoài.">
            <a:extLst>
              <a:ext uri="{FF2B5EF4-FFF2-40B4-BE49-F238E27FC236}">
                <a16:creationId xmlns:a16="http://schemas.microsoft.com/office/drawing/2014/main" id="{FE58BD1B-1643-E97C-4935-CFE8E6CB9BE8}"/>
              </a:ext>
            </a:extLst>
          </p:cNvPr>
          <p:cNvPicPr>
            <a:picLocks noChangeAspect="1"/>
          </p:cNvPicPr>
          <p:nvPr/>
        </p:nvPicPr>
        <p:blipFill>
          <a:blip r:embed="rId3"/>
          <a:stretch>
            <a:fillRect/>
          </a:stretch>
        </p:blipFill>
        <p:spPr>
          <a:xfrm>
            <a:off x="8314236" y="488554"/>
            <a:ext cx="3652284" cy="2434856"/>
          </a:xfrm>
          <a:prstGeom prst="rect">
            <a:avLst/>
          </a:prstGeom>
          <a:ln>
            <a:solidFill>
              <a:schemeClr val="accent5">
                <a:hueOff val="0"/>
                <a:satOff val="0"/>
                <a:lumOff val="0"/>
              </a:schemeClr>
            </a:solidFill>
          </a:ln>
        </p:spPr>
      </p:pic>
      <p:sp>
        <p:nvSpPr>
          <p:cNvPr id="2" name="Content Placeholder 1"/>
          <p:cNvSpPr>
            <a:spLocks noGrp="1"/>
          </p:cNvSpPr>
          <p:nvPr>
            <p:ph idx="1"/>
          </p:nvPr>
        </p:nvSpPr>
        <p:spPr>
          <a:xfrm>
            <a:off x="342790" y="927589"/>
            <a:ext cx="7772400" cy="3183600"/>
          </a:xfrm>
        </p:spPr>
        <p:txBody>
          <a:bodyPr vert="horz" lIns="91440" tIns="45720" rIns="91440" bIns="45720" rtlCol="0" anchor="t">
            <a:normAutofit fontScale="92500"/>
          </a:bodyPr>
          <a:lstStyle/>
          <a:p>
            <a:r>
              <a:rPr lang="en-US" dirty="0" err="1">
                <a:latin typeface="Gill Sans MT" panose="020B0502020104020203" pitchFamily="34" charset="0"/>
              </a:rPr>
              <a:t>Không</a:t>
            </a:r>
            <a:r>
              <a:rPr lang="en-US" dirty="0">
                <a:latin typeface="Gill Sans MT" panose="020B0502020104020203" pitchFamily="34" charset="0"/>
              </a:rPr>
              <a:t> </a:t>
            </a:r>
            <a:r>
              <a:rPr lang="en-US" dirty="0" err="1">
                <a:latin typeface="Gill Sans MT" panose="020B0502020104020203" pitchFamily="34" charset="0"/>
              </a:rPr>
              <a:t>chỉ</a:t>
            </a:r>
            <a:r>
              <a:rPr lang="en-US" dirty="0">
                <a:latin typeface="Gill Sans MT" panose="020B0502020104020203" pitchFamily="34" charset="0"/>
              </a:rPr>
              <a:t> </a:t>
            </a:r>
            <a:r>
              <a:rPr lang="en-US" dirty="0" err="1">
                <a:latin typeface="Gill Sans MT" panose="020B0502020104020203" pitchFamily="34" charset="0"/>
              </a:rPr>
              <a:t>là</a:t>
            </a:r>
            <a:r>
              <a:rPr lang="en-US" dirty="0">
                <a:latin typeface="Gill Sans MT" panose="020B0502020104020203" pitchFamily="34" charset="0"/>
              </a:rPr>
              <a:t> </a:t>
            </a:r>
            <a:r>
              <a:rPr lang="en-US" dirty="0" err="1">
                <a:latin typeface="Gill Sans MT" panose="020B0502020104020203" pitchFamily="34" charset="0"/>
              </a:rPr>
              <a:t>quá</a:t>
            </a:r>
            <a:r>
              <a:rPr lang="en-US" dirty="0">
                <a:latin typeface="Gill Sans MT" panose="020B0502020104020203" pitchFamily="34" charset="0"/>
              </a:rPr>
              <a:t> </a:t>
            </a:r>
            <a:r>
              <a:rPr lang="en-US" dirty="0" err="1">
                <a:latin typeface="Gill Sans MT" panose="020B0502020104020203" pitchFamily="34" charset="0"/>
              </a:rPr>
              <a:t>trình</a:t>
            </a:r>
            <a:r>
              <a:rPr lang="en-US" dirty="0">
                <a:latin typeface="Gill Sans MT" panose="020B0502020104020203" pitchFamily="34" charset="0"/>
              </a:rPr>
              <a:t> </a:t>
            </a:r>
            <a:r>
              <a:rPr lang="en-US" dirty="0" err="1">
                <a:latin typeface="Gill Sans MT" panose="020B0502020104020203" pitchFamily="34" charset="0"/>
              </a:rPr>
              <a:t>đào</a:t>
            </a:r>
            <a:r>
              <a:rPr lang="en-US" dirty="0">
                <a:latin typeface="Gill Sans MT" panose="020B0502020104020203" pitchFamily="34" charset="0"/>
              </a:rPr>
              <a:t> </a:t>
            </a:r>
            <a:r>
              <a:rPr lang="en-US" dirty="0" err="1">
                <a:latin typeface="Gill Sans MT" panose="020B0502020104020203" pitchFamily="34" charset="0"/>
              </a:rPr>
              <a:t>tạo</a:t>
            </a:r>
            <a:r>
              <a:rPr lang="en-US" dirty="0">
                <a:latin typeface="Gill Sans MT" panose="020B0502020104020203" pitchFamily="34" charset="0"/>
              </a:rPr>
              <a:t>!</a:t>
            </a:r>
          </a:p>
          <a:p>
            <a:r>
              <a:rPr lang="en-US" dirty="0" err="1">
                <a:latin typeface="Gill Sans MT"/>
              </a:rPr>
              <a:t>Tăng</a:t>
            </a:r>
            <a:r>
              <a:rPr lang="en-US" dirty="0">
                <a:latin typeface="Gill Sans MT"/>
              </a:rPr>
              <a:t> </a:t>
            </a:r>
            <a:r>
              <a:rPr lang="en-US" dirty="0" err="1">
                <a:latin typeface="Gill Sans MT"/>
              </a:rPr>
              <a:t>cường</a:t>
            </a:r>
            <a:r>
              <a:rPr lang="en-US" dirty="0">
                <a:latin typeface="Gill Sans MT"/>
              </a:rPr>
              <a:t> </a:t>
            </a:r>
            <a:r>
              <a:rPr lang="en-US" dirty="0" err="1">
                <a:latin typeface="Gill Sans MT"/>
              </a:rPr>
              <a:t>năng</a:t>
            </a:r>
            <a:r>
              <a:rPr lang="en-US" dirty="0">
                <a:latin typeface="Gill Sans MT"/>
              </a:rPr>
              <a:t> </a:t>
            </a:r>
            <a:r>
              <a:rPr lang="en-US" dirty="0" err="1">
                <a:latin typeface="Gill Sans MT"/>
              </a:rPr>
              <a:t>lực</a:t>
            </a:r>
            <a:r>
              <a:rPr lang="en-US" dirty="0">
                <a:latin typeface="Gill Sans MT"/>
              </a:rPr>
              <a:t> </a:t>
            </a:r>
            <a:r>
              <a:rPr lang="en-US" dirty="0" err="1">
                <a:latin typeface="Gill Sans MT"/>
              </a:rPr>
              <a:t>là</a:t>
            </a:r>
            <a:r>
              <a:rPr lang="en-US" dirty="0">
                <a:latin typeface="Gill Sans MT"/>
              </a:rPr>
              <a:t> </a:t>
            </a:r>
            <a:r>
              <a:rPr lang="en-US" dirty="0" err="1">
                <a:latin typeface="Gill Sans MT"/>
              </a:rPr>
              <a:t>quá</a:t>
            </a:r>
            <a:r>
              <a:rPr lang="en-US" dirty="0">
                <a:latin typeface="Gill Sans MT"/>
              </a:rPr>
              <a:t> </a:t>
            </a:r>
            <a:r>
              <a:rPr lang="en-US" dirty="0" err="1">
                <a:latin typeface="Gill Sans MT"/>
              </a:rPr>
              <a:t>trình</a:t>
            </a:r>
            <a:r>
              <a:rPr lang="en-US" dirty="0">
                <a:latin typeface="Gill Sans MT"/>
              </a:rPr>
              <a:t> </a:t>
            </a:r>
            <a:r>
              <a:rPr lang="en-US" dirty="0" err="1">
                <a:latin typeface="Gill Sans MT"/>
              </a:rPr>
              <a:t>của</a:t>
            </a:r>
            <a:r>
              <a:rPr lang="en-US" dirty="0">
                <a:latin typeface="Gill Sans MT"/>
              </a:rPr>
              <a:t> </a:t>
            </a:r>
            <a:r>
              <a:rPr lang="en-US" dirty="0" err="1">
                <a:latin typeface="Gill Sans MT"/>
              </a:rPr>
              <a:t>từng</a:t>
            </a:r>
            <a:r>
              <a:rPr lang="en-US" dirty="0">
                <a:latin typeface="Gill Sans MT"/>
              </a:rPr>
              <a:t> </a:t>
            </a:r>
            <a:r>
              <a:rPr lang="en-US" dirty="0" err="1">
                <a:latin typeface="Gill Sans MT"/>
              </a:rPr>
              <a:t>cá</a:t>
            </a:r>
            <a:r>
              <a:rPr lang="en-US" dirty="0">
                <a:latin typeface="Gill Sans MT"/>
              </a:rPr>
              <a:t> </a:t>
            </a:r>
            <a:r>
              <a:rPr lang="en-US" dirty="0" err="1">
                <a:latin typeface="Gill Sans MT"/>
              </a:rPr>
              <a:t>nhân</a:t>
            </a:r>
            <a:r>
              <a:rPr lang="en-US" dirty="0">
                <a:latin typeface="Gill Sans MT"/>
              </a:rPr>
              <a:t> </a:t>
            </a:r>
            <a:r>
              <a:rPr lang="en-US" dirty="0" err="1">
                <a:latin typeface="Gill Sans MT"/>
              </a:rPr>
              <a:t>và</a:t>
            </a:r>
            <a:r>
              <a:rPr lang="en-US" dirty="0">
                <a:latin typeface="Gill Sans MT"/>
              </a:rPr>
              <a:t> </a:t>
            </a:r>
            <a:r>
              <a:rPr lang="en-US" dirty="0" err="1">
                <a:latin typeface="Gill Sans MT"/>
              </a:rPr>
              <a:t>cả</a:t>
            </a:r>
            <a:r>
              <a:rPr lang="en-US" dirty="0">
                <a:latin typeface="Gill Sans MT"/>
              </a:rPr>
              <a:t> </a:t>
            </a:r>
            <a:r>
              <a:rPr lang="en-US" dirty="0" err="1">
                <a:latin typeface="Gill Sans MT"/>
              </a:rPr>
              <a:t>tổ</a:t>
            </a:r>
            <a:r>
              <a:rPr lang="en-US" dirty="0">
                <a:latin typeface="Gill Sans MT"/>
              </a:rPr>
              <a:t> </a:t>
            </a:r>
            <a:r>
              <a:rPr lang="en-US" dirty="0" err="1">
                <a:latin typeface="Gill Sans MT"/>
              </a:rPr>
              <a:t>chức</a:t>
            </a:r>
            <a:endParaRPr lang="en-US" dirty="0">
              <a:latin typeface="Gill Sans MT" panose="020B0502020104020203" pitchFamily="34" charset="0"/>
            </a:endParaRPr>
          </a:p>
          <a:p>
            <a:pPr lvl="1"/>
            <a:r>
              <a:rPr lang="en-US" dirty="0" err="1">
                <a:latin typeface="Gill Sans MT" panose="020B0502020104020203" pitchFamily="34" charset="0"/>
              </a:rPr>
              <a:t>Xây</a:t>
            </a:r>
            <a:r>
              <a:rPr lang="en-US" dirty="0">
                <a:latin typeface="Gill Sans MT" panose="020B0502020104020203" pitchFamily="34" charset="0"/>
              </a:rPr>
              <a:t> dung, </a:t>
            </a:r>
            <a:r>
              <a:rPr lang="en-US" dirty="0" err="1">
                <a:latin typeface="Gill Sans MT" panose="020B0502020104020203" pitchFamily="34" charset="0"/>
              </a:rPr>
              <a:t>cải</a:t>
            </a:r>
            <a:r>
              <a:rPr lang="en-US" dirty="0">
                <a:latin typeface="Gill Sans MT" panose="020B0502020104020203" pitchFamily="34" charset="0"/>
              </a:rPr>
              <a:t> </a:t>
            </a:r>
            <a:r>
              <a:rPr lang="en-US" dirty="0" err="1">
                <a:latin typeface="Gill Sans MT" panose="020B0502020104020203" pitchFamily="34" charset="0"/>
              </a:rPr>
              <a:t>thiện</a:t>
            </a:r>
            <a:r>
              <a:rPr lang="en-US" dirty="0">
                <a:latin typeface="Gill Sans MT" panose="020B0502020104020203" pitchFamily="34" charset="0"/>
              </a:rPr>
              <a:t> </a:t>
            </a:r>
            <a:r>
              <a:rPr lang="en-US" dirty="0" err="1">
                <a:latin typeface="Gill Sans MT" panose="020B0502020104020203" pitchFamily="34" charset="0"/>
              </a:rPr>
              <a:t>và</a:t>
            </a:r>
            <a:r>
              <a:rPr lang="en-US" dirty="0">
                <a:latin typeface="Gill Sans MT" panose="020B0502020104020203" pitchFamily="34" charset="0"/>
              </a:rPr>
              <a:t> </a:t>
            </a:r>
            <a:r>
              <a:rPr lang="en-US" dirty="0" err="1">
                <a:latin typeface="Gill Sans MT" panose="020B0502020104020203" pitchFamily="34" charset="0"/>
              </a:rPr>
              <a:t>duy</a:t>
            </a:r>
            <a:r>
              <a:rPr lang="en-US" dirty="0">
                <a:latin typeface="Gill Sans MT" panose="020B0502020104020203" pitchFamily="34" charset="0"/>
              </a:rPr>
              <a:t> </a:t>
            </a:r>
            <a:r>
              <a:rPr lang="en-US" dirty="0" err="1">
                <a:latin typeface="Gill Sans MT" panose="020B0502020104020203" pitchFamily="34" charset="0"/>
              </a:rPr>
              <a:t>trì</a:t>
            </a:r>
            <a:r>
              <a:rPr lang="en-US" dirty="0">
                <a:latin typeface="Gill Sans MT" panose="020B0502020104020203" pitchFamily="34" charset="0"/>
              </a:rPr>
              <a:t> </a:t>
            </a:r>
            <a:r>
              <a:rPr lang="en-US" dirty="0" err="1">
                <a:latin typeface="Gill Sans MT" panose="020B0502020104020203" pitchFamily="34" charset="0"/>
              </a:rPr>
              <a:t>hệ</a:t>
            </a:r>
            <a:r>
              <a:rPr lang="en-US" dirty="0">
                <a:latin typeface="Gill Sans MT" panose="020B0502020104020203" pitchFamily="34" charset="0"/>
              </a:rPr>
              <a:t> </a:t>
            </a:r>
            <a:r>
              <a:rPr lang="en-US" dirty="0" err="1">
                <a:latin typeface="Gill Sans MT" panose="020B0502020104020203" pitchFamily="34" charset="0"/>
              </a:rPr>
              <a:t>thống</a:t>
            </a:r>
            <a:endParaRPr lang="en-US" dirty="0">
              <a:latin typeface="Gill Sans MT" panose="020B0502020104020203" pitchFamily="34" charset="0"/>
            </a:endParaRPr>
          </a:p>
          <a:p>
            <a:pPr lvl="1"/>
            <a:r>
              <a:rPr lang="en-US" dirty="0" err="1">
                <a:latin typeface="Gill Sans MT" panose="020B0502020104020203" pitchFamily="34" charset="0"/>
              </a:rPr>
              <a:t>Các</a:t>
            </a:r>
            <a:r>
              <a:rPr lang="en-US" dirty="0">
                <a:latin typeface="Gill Sans MT" panose="020B0502020104020203" pitchFamily="34" charset="0"/>
              </a:rPr>
              <a:t> </a:t>
            </a:r>
            <a:r>
              <a:rPr lang="en-US" dirty="0" err="1">
                <a:latin typeface="Gill Sans MT" panose="020B0502020104020203" pitchFamily="34" charset="0"/>
              </a:rPr>
              <a:t>kỹ</a:t>
            </a:r>
            <a:r>
              <a:rPr lang="en-US" dirty="0">
                <a:latin typeface="Gill Sans MT" panose="020B0502020104020203" pitchFamily="34" charset="0"/>
              </a:rPr>
              <a:t> </a:t>
            </a:r>
            <a:r>
              <a:rPr lang="en-US" dirty="0" err="1">
                <a:latin typeface="Gill Sans MT" panose="020B0502020104020203" pitchFamily="34" charset="0"/>
              </a:rPr>
              <a:t>năng</a:t>
            </a:r>
            <a:r>
              <a:rPr lang="en-US" dirty="0">
                <a:latin typeface="Gill Sans MT" panose="020B0502020104020203" pitchFamily="34" charset="0"/>
              </a:rPr>
              <a:t>, </a:t>
            </a:r>
            <a:r>
              <a:rPr lang="en-US" dirty="0" err="1">
                <a:latin typeface="Gill Sans MT" panose="020B0502020104020203" pitchFamily="34" charset="0"/>
              </a:rPr>
              <a:t>kiến</a:t>
            </a:r>
            <a:r>
              <a:rPr lang="en-US" dirty="0">
                <a:latin typeface="Gill Sans MT" panose="020B0502020104020203" pitchFamily="34" charset="0"/>
              </a:rPr>
              <a:t> </a:t>
            </a:r>
            <a:r>
              <a:rPr lang="en-US" dirty="0" err="1">
                <a:latin typeface="Gill Sans MT" panose="020B0502020104020203" pitchFamily="34" charset="0"/>
              </a:rPr>
              <a:t>thức</a:t>
            </a:r>
            <a:r>
              <a:rPr lang="en-US" dirty="0">
                <a:latin typeface="Gill Sans MT" panose="020B0502020104020203" pitchFamily="34" charset="0"/>
              </a:rPr>
              <a:t>, </a:t>
            </a:r>
            <a:r>
              <a:rPr lang="en-US" dirty="0" err="1">
                <a:latin typeface="Gill Sans MT" panose="020B0502020104020203" pitchFamily="34" charset="0"/>
              </a:rPr>
              <a:t>các</a:t>
            </a:r>
            <a:r>
              <a:rPr lang="en-US" dirty="0">
                <a:latin typeface="Gill Sans MT" panose="020B0502020104020203" pitchFamily="34" charset="0"/>
              </a:rPr>
              <a:t> </a:t>
            </a:r>
            <a:r>
              <a:rPr lang="en-US" dirty="0" err="1">
                <a:latin typeface="Gill Sans MT" panose="020B0502020104020203" pitchFamily="34" charset="0"/>
              </a:rPr>
              <a:t>công</a:t>
            </a:r>
            <a:r>
              <a:rPr lang="en-US" dirty="0">
                <a:latin typeface="Gill Sans MT" panose="020B0502020104020203" pitchFamily="34" charset="0"/>
              </a:rPr>
              <a:t> </a:t>
            </a:r>
            <a:r>
              <a:rPr lang="en-US" dirty="0" err="1">
                <a:latin typeface="Gill Sans MT" panose="020B0502020104020203" pitchFamily="34" charset="0"/>
              </a:rPr>
              <a:t>cụ</a:t>
            </a:r>
            <a:r>
              <a:rPr lang="en-US" dirty="0">
                <a:latin typeface="Gill Sans MT" panose="020B0502020104020203" pitchFamily="34" charset="0"/>
              </a:rPr>
              <a:t>, </a:t>
            </a:r>
            <a:r>
              <a:rPr lang="en-US" dirty="0" err="1">
                <a:latin typeface="Gill Sans MT" panose="020B0502020104020203" pitchFamily="34" charset="0"/>
              </a:rPr>
              <a:t>trang</a:t>
            </a:r>
            <a:r>
              <a:rPr lang="en-US" dirty="0">
                <a:latin typeface="Gill Sans MT" panose="020B0502020104020203" pitchFamily="34" charset="0"/>
              </a:rPr>
              <a:t> </a:t>
            </a:r>
            <a:r>
              <a:rPr lang="en-US" dirty="0" err="1">
                <a:latin typeface="Gill Sans MT" panose="020B0502020104020203" pitchFamily="34" charset="0"/>
              </a:rPr>
              <a:t>thiết</a:t>
            </a:r>
            <a:r>
              <a:rPr lang="en-US" dirty="0">
                <a:latin typeface="Gill Sans MT" panose="020B0502020104020203" pitchFamily="34" charset="0"/>
              </a:rPr>
              <a:t> </a:t>
            </a:r>
            <a:r>
              <a:rPr lang="en-US" dirty="0" err="1">
                <a:latin typeface="Gill Sans MT" panose="020B0502020104020203" pitchFamily="34" charset="0"/>
              </a:rPr>
              <a:t>bị</a:t>
            </a:r>
            <a:r>
              <a:rPr lang="en-US" dirty="0">
                <a:latin typeface="Gill Sans MT" panose="020B0502020104020203" pitchFamily="34" charset="0"/>
              </a:rPr>
              <a:t> </a:t>
            </a:r>
            <a:r>
              <a:rPr lang="en-US" dirty="0" err="1">
                <a:latin typeface="Gill Sans MT" panose="020B0502020104020203" pitchFamily="34" charset="0"/>
              </a:rPr>
              <a:t>và</a:t>
            </a:r>
            <a:r>
              <a:rPr lang="en-US" dirty="0">
                <a:latin typeface="Gill Sans MT" panose="020B0502020104020203" pitchFamily="34" charset="0"/>
              </a:rPr>
              <a:t> </a:t>
            </a:r>
            <a:r>
              <a:rPr lang="en-US" dirty="0" err="1">
                <a:latin typeface="Gill Sans MT" panose="020B0502020104020203" pitchFamily="34" charset="0"/>
              </a:rPr>
              <a:t>các</a:t>
            </a:r>
            <a:r>
              <a:rPr lang="en-US" dirty="0">
                <a:latin typeface="Gill Sans MT" panose="020B0502020104020203" pitchFamily="34" charset="0"/>
              </a:rPr>
              <a:t> </a:t>
            </a:r>
            <a:r>
              <a:rPr lang="en-US" dirty="0" err="1">
                <a:latin typeface="Gill Sans MT" panose="020B0502020104020203" pitchFamily="34" charset="0"/>
              </a:rPr>
              <a:t>nguồn</a:t>
            </a:r>
            <a:r>
              <a:rPr lang="en-US" dirty="0">
                <a:latin typeface="Gill Sans MT" panose="020B0502020104020203" pitchFamily="34" charset="0"/>
              </a:rPr>
              <a:t> </a:t>
            </a:r>
            <a:r>
              <a:rPr lang="en-US" dirty="0" err="1">
                <a:latin typeface="Gill Sans MT" panose="020B0502020104020203" pitchFamily="34" charset="0"/>
              </a:rPr>
              <a:t>lực</a:t>
            </a:r>
            <a:r>
              <a:rPr lang="en-US" dirty="0">
                <a:latin typeface="Gill Sans MT" panose="020B0502020104020203" pitchFamily="34" charset="0"/>
              </a:rPr>
              <a:t> </a:t>
            </a:r>
            <a:r>
              <a:rPr lang="en-US" dirty="0" err="1">
                <a:latin typeface="Gill Sans MT" panose="020B0502020104020203" pitchFamily="34" charset="0"/>
              </a:rPr>
              <a:t>khác</a:t>
            </a:r>
            <a:r>
              <a:rPr lang="en-US" dirty="0">
                <a:latin typeface="Gill Sans MT" panose="020B0502020104020203" pitchFamily="34" charset="0"/>
              </a:rPr>
              <a:t> </a:t>
            </a:r>
            <a:r>
              <a:rPr lang="en-US" dirty="0" err="1">
                <a:latin typeface="Gill Sans MT" panose="020B0502020104020203" pitchFamily="34" charset="0"/>
              </a:rPr>
              <a:t>cần</a:t>
            </a:r>
            <a:r>
              <a:rPr lang="en-US" dirty="0">
                <a:latin typeface="Gill Sans MT" panose="020B0502020104020203" pitchFamily="34" charset="0"/>
              </a:rPr>
              <a:t> </a:t>
            </a:r>
            <a:r>
              <a:rPr lang="en-US" dirty="0" err="1">
                <a:latin typeface="Gill Sans MT" panose="020B0502020104020203" pitchFamily="34" charset="0"/>
              </a:rPr>
              <a:t>thiết</a:t>
            </a:r>
            <a:r>
              <a:rPr lang="en-US" dirty="0">
                <a:latin typeface="Gill Sans MT" panose="020B0502020104020203" pitchFamily="34" charset="0"/>
              </a:rPr>
              <a:t> </a:t>
            </a:r>
            <a:r>
              <a:rPr lang="en-US" dirty="0" err="1">
                <a:latin typeface="Gill Sans MT" panose="020B0502020104020203" pitchFamily="34" charset="0"/>
              </a:rPr>
              <a:t>để</a:t>
            </a:r>
            <a:r>
              <a:rPr lang="en-US" dirty="0">
                <a:latin typeface="Gill Sans MT" panose="020B0502020104020203" pitchFamily="34" charset="0"/>
              </a:rPr>
              <a:t> </a:t>
            </a:r>
            <a:r>
              <a:rPr lang="en-US" dirty="0" err="1">
                <a:latin typeface="Gill Sans MT" panose="020B0502020104020203" pitchFamily="34" charset="0"/>
              </a:rPr>
              <a:t>thực</a:t>
            </a:r>
            <a:r>
              <a:rPr lang="en-US" dirty="0">
                <a:latin typeface="Gill Sans MT" panose="020B0502020104020203" pitchFamily="34" charset="0"/>
              </a:rPr>
              <a:t> </a:t>
            </a:r>
            <a:r>
              <a:rPr lang="en-US" dirty="0" err="1">
                <a:latin typeface="Gill Sans MT" panose="020B0502020104020203" pitchFamily="34" charset="0"/>
              </a:rPr>
              <a:t>hiện</a:t>
            </a:r>
            <a:r>
              <a:rPr lang="en-US" dirty="0">
                <a:latin typeface="Gill Sans MT" panose="020B0502020104020203" pitchFamily="34" charset="0"/>
              </a:rPr>
              <a:t> </a:t>
            </a:r>
            <a:r>
              <a:rPr lang="en-US" dirty="0" err="1">
                <a:latin typeface="Gill Sans MT" panose="020B0502020104020203" pitchFamily="34" charset="0"/>
              </a:rPr>
              <a:t>công</a:t>
            </a:r>
            <a:r>
              <a:rPr lang="en-US" dirty="0">
                <a:latin typeface="Gill Sans MT" panose="020B0502020104020203" pitchFamily="34" charset="0"/>
              </a:rPr>
              <a:t> </a:t>
            </a:r>
            <a:r>
              <a:rPr lang="en-US" dirty="0" err="1">
                <a:latin typeface="Gill Sans MT" panose="020B0502020104020203" pitchFamily="34" charset="0"/>
              </a:rPr>
              <a:t>việc</a:t>
            </a:r>
            <a:r>
              <a:rPr lang="en-US" dirty="0">
                <a:latin typeface="Gill Sans MT" panose="020B0502020104020203" pitchFamily="34" charset="0"/>
              </a:rPr>
              <a:t> </a:t>
            </a:r>
            <a:r>
              <a:rPr lang="en-US" dirty="0" err="1">
                <a:latin typeface="Gill Sans MT" panose="020B0502020104020203" pitchFamily="34" charset="0"/>
              </a:rPr>
              <a:t>một</a:t>
            </a:r>
            <a:r>
              <a:rPr lang="en-US" dirty="0">
                <a:latin typeface="Gill Sans MT" panose="020B0502020104020203" pitchFamily="34" charset="0"/>
              </a:rPr>
              <a:t> </a:t>
            </a:r>
            <a:r>
              <a:rPr lang="en-US" dirty="0" err="1">
                <a:latin typeface="Gill Sans MT" panose="020B0502020104020203" pitchFamily="34" charset="0"/>
              </a:rPr>
              <a:t>cách</a:t>
            </a:r>
            <a:r>
              <a:rPr lang="en-US" dirty="0">
                <a:latin typeface="Gill Sans MT" panose="020B0502020104020203" pitchFamily="34" charset="0"/>
              </a:rPr>
              <a:t> </a:t>
            </a:r>
            <a:r>
              <a:rPr lang="en-US" dirty="0" err="1">
                <a:latin typeface="Gill Sans MT" panose="020B0502020104020203" pitchFamily="34" charset="0"/>
              </a:rPr>
              <a:t>thành</a:t>
            </a:r>
            <a:r>
              <a:rPr lang="en-US" dirty="0">
                <a:latin typeface="Gill Sans MT" panose="020B0502020104020203" pitchFamily="34" charset="0"/>
              </a:rPr>
              <a:t> </a:t>
            </a:r>
            <a:r>
              <a:rPr lang="en-US" dirty="0" err="1">
                <a:latin typeface="Gill Sans MT" panose="020B0502020104020203" pitchFamily="34" charset="0"/>
              </a:rPr>
              <a:t>thạo</a:t>
            </a:r>
            <a:r>
              <a:rPr lang="en-US" dirty="0">
                <a:latin typeface="Gill Sans MT" panose="020B0502020104020203" pitchFamily="34" charset="0"/>
              </a:rPr>
              <a:t> </a:t>
            </a:r>
            <a:r>
              <a:rPr lang="en-US" dirty="0" err="1">
                <a:latin typeface="Gill Sans MT" panose="020B0502020104020203" pitchFamily="34" charset="0"/>
              </a:rPr>
              <a:t>hoặc</a:t>
            </a:r>
            <a:r>
              <a:rPr lang="en-US" dirty="0">
                <a:latin typeface="Gill Sans MT" panose="020B0502020104020203" pitchFamily="34" charset="0"/>
              </a:rPr>
              <a:t> </a:t>
            </a:r>
            <a:r>
              <a:rPr lang="en-US" dirty="0" err="1">
                <a:latin typeface="Gill Sans MT" panose="020B0502020104020203" pitchFamily="34" charset="0"/>
              </a:rPr>
              <a:t>đạt</a:t>
            </a:r>
            <a:r>
              <a:rPr lang="en-US" dirty="0">
                <a:latin typeface="Gill Sans MT" panose="020B0502020104020203" pitchFamily="34" charset="0"/>
              </a:rPr>
              <a:t> </a:t>
            </a:r>
            <a:r>
              <a:rPr lang="en-US" dirty="0" err="1">
                <a:latin typeface="Gill Sans MT" panose="020B0502020104020203" pitchFamily="34" charset="0"/>
              </a:rPr>
              <a:t>được</a:t>
            </a:r>
            <a:r>
              <a:rPr lang="en-US" dirty="0">
                <a:latin typeface="Gill Sans MT" panose="020B0502020104020203" pitchFamily="34" charset="0"/>
              </a:rPr>
              <a:t> </a:t>
            </a:r>
            <a:r>
              <a:rPr lang="en-US" dirty="0" err="1">
                <a:latin typeface="Gill Sans MT" panose="020B0502020104020203" pitchFamily="34" charset="0"/>
              </a:rPr>
              <a:t>năng</a:t>
            </a:r>
            <a:r>
              <a:rPr lang="en-US" dirty="0">
                <a:latin typeface="Gill Sans MT" panose="020B0502020104020203" pitchFamily="34" charset="0"/>
              </a:rPr>
              <a:t> </a:t>
            </a:r>
            <a:r>
              <a:rPr lang="en-US" dirty="0" err="1">
                <a:latin typeface="Gill Sans MT" panose="020B0502020104020203" pitchFamily="34" charset="0"/>
              </a:rPr>
              <a:t>lực</a:t>
            </a:r>
            <a:r>
              <a:rPr lang="en-US" dirty="0">
                <a:latin typeface="Gill Sans MT" panose="020B0502020104020203" pitchFamily="34" charset="0"/>
              </a:rPr>
              <a:t> </a:t>
            </a:r>
            <a:r>
              <a:rPr lang="en-US" dirty="0" err="1">
                <a:latin typeface="Gill Sans MT" panose="020B0502020104020203" pitchFamily="34" charset="0"/>
              </a:rPr>
              <a:t>tốt</a:t>
            </a:r>
            <a:r>
              <a:rPr lang="en-US" dirty="0">
                <a:latin typeface="Gill Sans MT" panose="020B0502020104020203" pitchFamily="34" charset="0"/>
              </a:rPr>
              <a:t> (</a:t>
            </a:r>
            <a:r>
              <a:rPr lang="en-US" dirty="0" err="1">
                <a:latin typeface="Gill Sans MT" panose="020B0502020104020203" pitchFamily="34" charset="0"/>
              </a:rPr>
              <a:t>quy</a:t>
            </a:r>
            <a:r>
              <a:rPr lang="en-US" dirty="0">
                <a:latin typeface="Gill Sans MT" panose="020B0502020104020203" pitchFamily="34" charset="0"/>
              </a:rPr>
              <a:t> </a:t>
            </a:r>
            <a:r>
              <a:rPr lang="en-US" dirty="0" err="1">
                <a:latin typeface="Gill Sans MT" panose="020B0502020104020203" pitchFamily="34" charset="0"/>
              </a:rPr>
              <a:t>mô</a:t>
            </a:r>
            <a:r>
              <a:rPr lang="en-US" dirty="0">
                <a:latin typeface="Gill Sans MT" panose="020B0502020104020203" pitchFamily="34" charset="0"/>
              </a:rPr>
              <a:t> </a:t>
            </a:r>
            <a:r>
              <a:rPr lang="en-US" dirty="0" err="1">
                <a:latin typeface="Gill Sans MT" panose="020B0502020104020203" pitchFamily="34" charset="0"/>
              </a:rPr>
              <a:t>lớn</a:t>
            </a:r>
            <a:r>
              <a:rPr lang="en-US" dirty="0">
                <a:latin typeface="Gill Sans MT" panose="020B0502020104020203" pitchFamily="34" charset="0"/>
              </a:rPr>
              <a:t> </a:t>
            </a:r>
            <a:r>
              <a:rPr lang="en-US" dirty="0" err="1">
                <a:latin typeface="Gill Sans MT" panose="020B0502020104020203" pitchFamily="34" charset="0"/>
              </a:rPr>
              <a:t>hơn</a:t>
            </a:r>
            <a:r>
              <a:rPr lang="en-US" dirty="0">
                <a:latin typeface="Gill Sans MT" panose="020B0502020104020203" pitchFamily="34" charset="0"/>
              </a:rPr>
              <a:t>, </a:t>
            </a:r>
            <a:r>
              <a:rPr lang="en-US" dirty="0" err="1">
                <a:latin typeface="Gill Sans MT" panose="020B0502020104020203" pitchFamily="34" charset="0"/>
              </a:rPr>
              <a:t>lượng</a:t>
            </a:r>
            <a:r>
              <a:rPr lang="en-US" dirty="0">
                <a:latin typeface="Gill Sans MT" panose="020B0502020104020203" pitchFamily="34" charset="0"/>
              </a:rPr>
              <a:t> </a:t>
            </a:r>
            <a:r>
              <a:rPr lang="en-US" dirty="0" err="1">
                <a:latin typeface="Gill Sans MT" panose="020B0502020104020203" pitchFamily="34" charset="0"/>
              </a:rPr>
              <a:t>khách</a:t>
            </a:r>
            <a:r>
              <a:rPr lang="en-US" dirty="0">
                <a:latin typeface="Gill Sans MT" panose="020B0502020104020203" pitchFamily="34" charset="0"/>
              </a:rPr>
              <a:t> hang </a:t>
            </a:r>
            <a:r>
              <a:rPr lang="en-US" dirty="0" err="1">
                <a:latin typeface="Gill Sans MT" panose="020B0502020104020203" pitchFamily="34" charset="0"/>
              </a:rPr>
              <a:t>lớn</a:t>
            </a:r>
            <a:r>
              <a:rPr lang="en-US" dirty="0">
                <a:latin typeface="Gill Sans MT" panose="020B0502020104020203" pitchFamily="34" charset="0"/>
              </a:rPr>
              <a:t> </a:t>
            </a:r>
            <a:r>
              <a:rPr lang="en-US" dirty="0" err="1">
                <a:latin typeface="Gill Sans MT" panose="020B0502020104020203" pitchFamily="34" charset="0"/>
              </a:rPr>
              <a:t>hơn</a:t>
            </a:r>
            <a:r>
              <a:rPr lang="en-US" dirty="0">
                <a:latin typeface="Gill Sans MT" panose="020B0502020104020203" pitchFamily="34" charset="0"/>
              </a:rPr>
              <a:t>, </a:t>
            </a:r>
            <a:r>
              <a:rPr lang="en-US" dirty="0" err="1">
                <a:latin typeface="Gill Sans MT" panose="020B0502020104020203" pitchFamily="34" charset="0"/>
              </a:rPr>
              <a:t>có</a:t>
            </a:r>
            <a:r>
              <a:rPr lang="en-US" dirty="0">
                <a:latin typeface="Gill Sans MT" panose="020B0502020104020203" pitchFamily="34" charset="0"/>
              </a:rPr>
              <a:t> </a:t>
            </a:r>
            <a:r>
              <a:rPr lang="en-US" dirty="0" err="1">
                <a:latin typeface="Gill Sans MT" panose="020B0502020104020203" pitchFamily="34" charset="0"/>
              </a:rPr>
              <a:t>tác</a:t>
            </a:r>
            <a:r>
              <a:rPr lang="en-US" dirty="0">
                <a:latin typeface="Gill Sans MT" panose="020B0502020104020203" pitchFamily="34" charset="0"/>
              </a:rPr>
              <a:t> </a:t>
            </a:r>
            <a:r>
              <a:rPr lang="en-US" dirty="0" err="1">
                <a:latin typeface="Gill Sans MT" panose="020B0502020104020203" pitchFamily="34" charset="0"/>
              </a:rPr>
              <a:t>động</a:t>
            </a:r>
            <a:r>
              <a:rPr lang="en-US" dirty="0">
                <a:latin typeface="Gill Sans MT" panose="020B0502020104020203" pitchFamily="34" charset="0"/>
              </a:rPr>
              <a:t> </a:t>
            </a:r>
            <a:r>
              <a:rPr lang="en-US" dirty="0" err="1">
                <a:latin typeface="Gill Sans MT" panose="020B0502020104020203" pitchFamily="34" charset="0"/>
              </a:rPr>
              <a:t>lớn</a:t>
            </a:r>
            <a:r>
              <a:rPr lang="en-US" dirty="0">
                <a:latin typeface="Gill Sans MT" panose="020B0502020104020203" pitchFamily="34" charset="0"/>
              </a:rPr>
              <a:t> </a:t>
            </a:r>
            <a:r>
              <a:rPr lang="en-US" dirty="0" err="1">
                <a:latin typeface="Gill Sans MT" panose="020B0502020104020203" pitchFamily="34" charset="0"/>
              </a:rPr>
              <a:t>hơn</a:t>
            </a:r>
            <a:r>
              <a:rPr lang="en-US" dirty="0">
                <a:latin typeface="Gill Sans MT" panose="020B0502020104020203" pitchFamily="34" charset="0"/>
              </a:rPr>
              <a:t>,…)</a:t>
            </a: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342790" y="394102"/>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Năng</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lực</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là</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gì</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a:t>
            </a:r>
            <a:endParaRPr kumimoji="0" lang="en-US" sz="3200" b="1" i="0" u="none" strike="noStrike" kern="1200" cap="none" spc="0" normalizeH="0" baseline="0" noProof="0" dirty="0">
              <a:ln>
                <a:noFill/>
              </a:ln>
              <a:solidFill>
                <a:srgbClr val="C00000"/>
              </a:solidFill>
              <a:effectLst/>
              <a:uLnTx/>
              <a:uFillTx/>
              <a:latin typeface="Gill Sans MT"/>
              <a:ea typeface="+mj-ea"/>
              <a:cs typeface="Gill Sans MT"/>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Gill Sans MT"/>
              <a:ea typeface="+mj-ea"/>
              <a:cs typeface="Gill Sans MT"/>
            </a:endParaRPr>
          </a:p>
        </p:txBody>
      </p:sp>
      <p:sp>
        <p:nvSpPr>
          <p:cNvPr id="4" name="Slide Number Placeholder 4">
            <a:extLst>
              <a:ext uri="{FF2B5EF4-FFF2-40B4-BE49-F238E27FC236}">
                <a16:creationId xmlns:a16="http://schemas.microsoft.com/office/drawing/2014/main" id="{935F2B1B-368B-F966-D9AD-355E723CE452}"/>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12</a:t>
            </a:fld>
            <a:endParaRPr lang="en-US" sz="1100"/>
          </a:p>
        </p:txBody>
      </p:sp>
      <p:sp>
        <p:nvSpPr>
          <p:cNvPr id="8" name="Footer Placeholder 3">
            <a:extLst>
              <a:ext uri="{FF2B5EF4-FFF2-40B4-BE49-F238E27FC236}">
                <a16:creationId xmlns:a16="http://schemas.microsoft.com/office/drawing/2014/main" id="{68187187-F84C-66C1-247C-EF22D0D6EC94}"/>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462235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5057" y="1016599"/>
            <a:ext cx="8196943" cy="3243204"/>
          </a:xfrm>
        </p:spPr>
        <p:txBody>
          <a:bodyPr vert="horz" lIns="91440" tIns="45720" rIns="91440" bIns="45720" rtlCol="0" anchor="t">
            <a:normAutofit/>
          </a:bodyPr>
          <a:lstStyle/>
          <a:p>
            <a:pPr>
              <a:lnSpc>
                <a:spcPct val="90000"/>
              </a:lnSpc>
            </a:pPr>
            <a:r>
              <a:rPr lang="en-US" sz="2600" dirty="0" err="1">
                <a:latin typeface="Gill Sans MT" panose="020B0502020104020203" pitchFamily="34" charset="0"/>
              </a:rPr>
              <a:t>Tình</a:t>
            </a:r>
            <a:r>
              <a:rPr lang="en-US" sz="2600" dirty="0">
                <a:latin typeface="Gill Sans MT" panose="020B0502020104020203" pitchFamily="34" charset="0"/>
              </a:rPr>
              <a:t> </a:t>
            </a:r>
            <a:r>
              <a:rPr lang="en-US" sz="2600" dirty="0" err="1">
                <a:latin typeface="Gill Sans MT" panose="020B0502020104020203" pitchFamily="34" charset="0"/>
              </a:rPr>
              <a:t>hình</a:t>
            </a:r>
            <a:r>
              <a:rPr lang="en-US" sz="2600" dirty="0">
                <a:latin typeface="Gill Sans MT" panose="020B0502020104020203" pitchFamily="34" charset="0"/>
              </a:rPr>
              <a:t> </a:t>
            </a:r>
            <a:r>
              <a:rPr lang="en-US" sz="2600" dirty="0" err="1">
                <a:latin typeface="Gill Sans MT" panose="020B0502020104020203" pitchFamily="34" charset="0"/>
              </a:rPr>
              <a:t>thực</a:t>
            </a:r>
            <a:r>
              <a:rPr lang="en-US" sz="2600" dirty="0">
                <a:latin typeface="Gill Sans MT" panose="020B0502020104020203" pitchFamily="34" charset="0"/>
              </a:rPr>
              <a:t> </a:t>
            </a:r>
            <a:r>
              <a:rPr lang="en-US" sz="2600" dirty="0" err="1">
                <a:latin typeface="Gill Sans MT" panose="020B0502020104020203" pitchFamily="34" charset="0"/>
              </a:rPr>
              <a:t>tế</a:t>
            </a:r>
            <a:r>
              <a:rPr lang="en-US" sz="2600" dirty="0">
                <a:latin typeface="Gill Sans MT" panose="020B0502020104020203" pitchFamily="34" charset="0"/>
              </a:rPr>
              <a:t>: </a:t>
            </a:r>
          </a:p>
          <a:p>
            <a:pPr marL="742950" lvl="2" indent="-342900">
              <a:lnSpc>
                <a:spcPct val="90000"/>
              </a:lnSpc>
              <a:buFont typeface="Gill Sans MT" panose="020B0502020104020203" pitchFamily="34" charset="0"/>
              <a:buChar char="–"/>
            </a:pPr>
            <a:r>
              <a:rPr lang="en-US" sz="2200" dirty="0" err="1">
                <a:latin typeface="Gill Sans MT"/>
              </a:rPr>
              <a:t>Địa</a:t>
            </a:r>
            <a:r>
              <a:rPr lang="en-US" sz="2200" dirty="0">
                <a:latin typeface="Gill Sans MT"/>
              </a:rPr>
              <a:t> </a:t>
            </a:r>
            <a:r>
              <a:rPr lang="en-US" sz="2200" dirty="0" err="1">
                <a:latin typeface="Gill Sans MT"/>
              </a:rPr>
              <a:t>phương</a:t>
            </a:r>
            <a:r>
              <a:rPr lang="en-US" sz="2200" dirty="0">
                <a:latin typeface="Gill Sans MT"/>
              </a:rPr>
              <a:t> </a:t>
            </a:r>
            <a:r>
              <a:rPr lang="en-US" sz="2200" dirty="0" err="1">
                <a:latin typeface="Gill Sans MT"/>
              </a:rPr>
              <a:t>chịu</a:t>
            </a:r>
            <a:r>
              <a:rPr lang="en-US" sz="2200" dirty="0">
                <a:latin typeface="Gill Sans MT"/>
              </a:rPr>
              <a:t> </a:t>
            </a:r>
            <a:r>
              <a:rPr lang="en-US" sz="2200" dirty="0" err="1">
                <a:latin typeface="Gill Sans MT"/>
              </a:rPr>
              <a:t>trách</a:t>
            </a:r>
            <a:r>
              <a:rPr lang="en-US" sz="2200" dirty="0">
                <a:latin typeface="Gill Sans MT"/>
              </a:rPr>
              <a:t> </a:t>
            </a:r>
            <a:r>
              <a:rPr lang="en-US" sz="2200" dirty="0" err="1">
                <a:latin typeface="Gill Sans MT"/>
              </a:rPr>
              <a:t>nhiệm</a:t>
            </a:r>
            <a:r>
              <a:rPr lang="en-US" sz="2200" dirty="0">
                <a:latin typeface="Gill Sans MT"/>
              </a:rPr>
              <a:t> </a:t>
            </a:r>
            <a:r>
              <a:rPr lang="en-US" sz="2200" dirty="0" err="1">
                <a:latin typeface="Gill Sans MT"/>
              </a:rPr>
              <a:t>trong</a:t>
            </a:r>
            <a:r>
              <a:rPr lang="en-US" sz="2200" dirty="0">
                <a:latin typeface="Gill Sans MT"/>
              </a:rPr>
              <a:t> </a:t>
            </a:r>
            <a:r>
              <a:rPr lang="en-US" sz="2200" dirty="0" err="1">
                <a:latin typeface="Gill Sans MT"/>
              </a:rPr>
              <a:t>việc</a:t>
            </a:r>
            <a:r>
              <a:rPr lang="en-US" sz="2200" dirty="0">
                <a:latin typeface="Gill Sans MT"/>
              </a:rPr>
              <a:t> </a:t>
            </a:r>
            <a:r>
              <a:rPr lang="en-US" sz="2200" dirty="0" err="1">
                <a:latin typeface="Gill Sans MT"/>
              </a:rPr>
              <a:t>quản</a:t>
            </a:r>
            <a:r>
              <a:rPr lang="en-US" sz="2200" dirty="0">
                <a:latin typeface="Gill Sans MT"/>
              </a:rPr>
              <a:t> </a:t>
            </a:r>
            <a:r>
              <a:rPr lang="en-US" sz="2200" dirty="0" err="1">
                <a:latin typeface="Gill Sans MT"/>
              </a:rPr>
              <a:t>lý</a:t>
            </a:r>
            <a:r>
              <a:rPr lang="en-US" sz="2200" dirty="0">
                <a:latin typeface="Gill Sans MT"/>
              </a:rPr>
              <a:t> </a:t>
            </a:r>
            <a:r>
              <a:rPr lang="en-US" sz="2200" dirty="0" err="1">
                <a:latin typeface="Gill Sans MT"/>
              </a:rPr>
              <a:t>chất</a:t>
            </a:r>
            <a:r>
              <a:rPr lang="en-US" sz="2200" dirty="0">
                <a:latin typeface="Gill Sans MT"/>
              </a:rPr>
              <a:t> </a:t>
            </a:r>
            <a:r>
              <a:rPr lang="en-US" sz="2200" dirty="0" err="1">
                <a:latin typeface="Gill Sans MT"/>
              </a:rPr>
              <a:t>thải</a:t>
            </a:r>
            <a:r>
              <a:rPr lang="en-US" sz="2200" dirty="0">
                <a:latin typeface="Gill Sans MT"/>
              </a:rPr>
              <a:t> </a:t>
            </a:r>
            <a:r>
              <a:rPr lang="en-US" sz="2200" dirty="0" err="1">
                <a:latin typeface="Gill Sans MT"/>
              </a:rPr>
              <a:t>rắn</a:t>
            </a:r>
            <a:r>
              <a:rPr lang="en-US" sz="2200" dirty="0">
                <a:latin typeface="Gill Sans MT"/>
              </a:rPr>
              <a:t> </a:t>
            </a:r>
            <a:r>
              <a:rPr lang="en-US" sz="2200" dirty="0" err="1">
                <a:latin typeface="Gill Sans MT"/>
              </a:rPr>
              <a:t>trên</a:t>
            </a:r>
            <a:r>
              <a:rPr lang="en-US" sz="2200" dirty="0">
                <a:latin typeface="Gill Sans MT"/>
              </a:rPr>
              <a:t> </a:t>
            </a:r>
            <a:r>
              <a:rPr lang="en-US" sz="2200" dirty="0" err="1">
                <a:latin typeface="Gill Sans MT"/>
              </a:rPr>
              <a:t>địa</a:t>
            </a:r>
            <a:r>
              <a:rPr lang="en-US" sz="2200" dirty="0">
                <a:latin typeface="Gill Sans MT"/>
              </a:rPr>
              <a:t> </a:t>
            </a:r>
            <a:r>
              <a:rPr lang="en-US" sz="2200" dirty="0" err="1">
                <a:latin typeface="Gill Sans MT"/>
              </a:rPr>
              <a:t>bàn</a:t>
            </a:r>
            <a:endParaRPr lang="en-US" sz="2200" dirty="0">
              <a:latin typeface="Gill Sans MT"/>
            </a:endParaRPr>
          </a:p>
          <a:p>
            <a:pPr marL="742950" lvl="2" indent="-342900">
              <a:lnSpc>
                <a:spcPct val="90000"/>
              </a:lnSpc>
              <a:buFont typeface="Gill Sans MT" panose="020B0502020104020203" pitchFamily="34" charset="0"/>
              <a:buChar char="–"/>
            </a:pPr>
            <a:r>
              <a:rPr lang="en-US" sz="2200" dirty="0" err="1">
                <a:latin typeface="Gill Sans MT"/>
              </a:rPr>
              <a:t>Chưa</a:t>
            </a:r>
            <a:r>
              <a:rPr lang="en-US" sz="2200" dirty="0">
                <a:latin typeface="Gill Sans MT"/>
              </a:rPr>
              <a:t> </a:t>
            </a:r>
            <a:r>
              <a:rPr lang="en-US" sz="2200" dirty="0" err="1">
                <a:latin typeface="Gill Sans MT"/>
              </a:rPr>
              <a:t>có</a:t>
            </a:r>
            <a:r>
              <a:rPr lang="en-US" sz="2200" dirty="0">
                <a:latin typeface="Gill Sans MT"/>
              </a:rPr>
              <a:t> </a:t>
            </a:r>
            <a:r>
              <a:rPr lang="en-US" sz="2200" dirty="0" err="1">
                <a:latin typeface="Gill Sans MT"/>
              </a:rPr>
              <a:t>nhiều</a:t>
            </a:r>
            <a:r>
              <a:rPr lang="en-US" sz="2200" dirty="0">
                <a:latin typeface="Gill Sans MT"/>
              </a:rPr>
              <a:t> </a:t>
            </a:r>
            <a:r>
              <a:rPr lang="en-US" sz="2200" dirty="0" err="1">
                <a:latin typeface="Gill Sans MT"/>
              </a:rPr>
              <a:t>bộ</a:t>
            </a:r>
            <a:r>
              <a:rPr lang="en-US" sz="2200" dirty="0">
                <a:latin typeface="Gill Sans MT"/>
              </a:rPr>
              <a:t> </a:t>
            </a:r>
            <a:r>
              <a:rPr lang="en-US" sz="2200" dirty="0" err="1">
                <a:latin typeface="Gill Sans MT"/>
              </a:rPr>
              <a:t>công</a:t>
            </a:r>
            <a:r>
              <a:rPr lang="en-US" sz="2200" dirty="0">
                <a:latin typeface="Gill Sans MT"/>
              </a:rPr>
              <a:t> </a:t>
            </a:r>
            <a:r>
              <a:rPr lang="en-US" sz="2200" dirty="0" err="1">
                <a:latin typeface="Gill Sans MT"/>
              </a:rPr>
              <a:t>cụ</a:t>
            </a:r>
            <a:r>
              <a:rPr lang="en-US" sz="2200" dirty="0">
                <a:latin typeface="Gill Sans MT"/>
              </a:rPr>
              <a:t> </a:t>
            </a:r>
            <a:r>
              <a:rPr lang="en-US" sz="2200" dirty="0" err="1">
                <a:latin typeface="Gill Sans MT"/>
              </a:rPr>
              <a:t>để</a:t>
            </a:r>
            <a:r>
              <a:rPr lang="en-US" sz="2200" dirty="0">
                <a:latin typeface="Gill Sans MT"/>
              </a:rPr>
              <a:t> </a:t>
            </a:r>
            <a:r>
              <a:rPr lang="en-US" sz="2200" dirty="0" err="1">
                <a:latin typeface="Gill Sans MT"/>
              </a:rPr>
              <a:t>hỗ</a:t>
            </a:r>
            <a:r>
              <a:rPr lang="en-US" sz="2200" dirty="0">
                <a:latin typeface="Gill Sans MT"/>
              </a:rPr>
              <a:t> </a:t>
            </a:r>
            <a:r>
              <a:rPr lang="en-US" sz="2200" dirty="0" err="1">
                <a:latin typeface="Gill Sans MT"/>
              </a:rPr>
              <a:t>trợ</a:t>
            </a:r>
            <a:r>
              <a:rPr lang="en-US" sz="2200" dirty="0">
                <a:latin typeface="Gill Sans MT"/>
              </a:rPr>
              <a:t> </a:t>
            </a:r>
            <a:r>
              <a:rPr lang="en-US" sz="2200" dirty="0" err="1">
                <a:latin typeface="Gill Sans MT"/>
              </a:rPr>
              <a:t>địa</a:t>
            </a:r>
            <a:r>
              <a:rPr lang="en-US" sz="2200" dirty="0">
                <a:latin typeface="Gill Sans MT"/>
              </a:rPr>
              <a:t> </a:t>
            </a:r>
            <a:r>
              <a:rPr lang="en-US" sz="2200" dirty="0" err="1">
                <a:latin typeface="Gill Sans MT"/>
              </a:rPr>
              <a:t>phương</a:t>
            </a:r>
            <a:r>
              <a:rPr lang="en-US" sz="2200" dirty="0">
                <a:latin typeface="Gill Sans MT"/>
              </a:rPr>
              <a:t> </a:t>
            </a:r>
            <a:r>
              <a:rPr lang="en-US" sz="2200" dirty="0" err="1">
                <a:latin typeface="Gill Sans MT"/>
              </a:rPr>
              <a:t>xác</a:t>
            </a:r>
            <a:r>
              <a:rPr lang="en-US" sz="2200" dirty="0">
                <a:latin typeface="Gill Sans MT"/>
              </a:rPr>
              <a:t> </a:t>
            </a:r>
            <a:r>
              <a:rPr lang="en-US" sz="2200" dirty="0" err="1">
                <a:latin typeface="Gill Sans MT"/>
              </a:rPr>
              <a:t>định</a:t>
            </a:r>
            <a:r>
              <a:rPr lang="en-US" sz="2200" dirty="0">
                <a:latin typeface="Gill Sans MT"/>
              </a:rPr>
              <a:t> </a:t>
            </a:r>
            <a:r>
              <a:rPr lang="en-US" sz="2200" dirty="0" err="1">
                <a:latin typeface="Gill Sans MT"/>
              </a:rPr>
              <a:t>được</a:t>
            </a:r>
            <a:r>
              <a:rPr lang="en-US" sz="2200" dirty="0">
                <a:latin typeface="Gill Sans MT"/>
              </a:rPr>
              <a:t> </a:t>
            </a:r>
            <a:r>
              <a:rPr lang="en-US" sz="2200" dirty="0" err="1">
                <a:latin typeface="Gill Sans MT"/>
              </a:rPr>
              <a:t>năng</a:t>
            </a:r>
            <a:r>
              <a:rPr lang="en-US" sz="2200" dirty="0">
                <a:latin typeface="Gill Sans MT"/>
              </a:rPr>
              <a:t> </a:t>
            </a:r>
            <a:r>
              <a:rPr lang="en-US" sz="2200" dirty="0" err="1">
                <a:latin typeface="Gill Sans MT"/>
              </a:rPr>
              <a:t>lực</a:t>
            </a:r>
            <a:r>
              <a:rPr lang="en-US" sz="2200" dirty="0">
                <a:latin typeface="Gill Sans MT"/>
              </a:rPr>
              <a:t> </a:t>
            </a:r>
            <a:r>
              <a:rPr lang="en-US" sz="2200" dirty="0" err="1">
                <a:latin typeface="Gill Sans MT"/>
              </a:rPr>
              <a:t>nhằm</a:t>
            </a:r>
            <a:r>
              <a:rPr lang="en-US" sz="2200" dirty="0">
                <a:latin typeface="Gill Sans MT"/>
              </a:rPr>
              <a:t> </a:t>
            </a:r>
            <a:r>
              <a:rPr lang="en-US" sz="2200" dirty="0" err="1">
                <a:latin typeface="Gill Sans MT"/>
              </a:rPr>
              <a:t>duy</a:t>
            </a:r>
            <a:r>
              <a:rPr lang="en-US" sz="2200" dirty="0">
                <a:latin typeface="Gill Sans MT"/>
              </a:rPr>
              <a:t> </a:t>
            </a:r>
            <a:r>
              <a:rPr lang="en-US" sz="2200" dirty="0" err="1">
                <a:latin typeface="Gill Sans MT"/>
              </a:rPr>
              <a:t>trì</a:t>
            </a:r>
            <a:r>
              <a:rPr lang="en-US" sz="2200" dirty="0">
                <a:latin typeface="Gill Sans MT"/>
              </a:rPr>
              <a:t> </a:t>
            </a:r>
            <a:r>
              <a:rPr lang="en-US" sz="2200" dirty="0" err="1">
                <a:latin typeface="Gill Sans MT"/>
              </a:rPr>
              <a:t>hệ</a:t>
            </a:r>
            <a:r>
              <a:rPr lang="en-US" sz="2200" dirty="0">
                <a:latin typeface="Gill Sans MT"/>
              </a:rPr>
              <a:t> </a:t>
            </a:r>
            <a:r>
              <a:rPr lang="en-US" sz="2200" dirty="0" err="1">
                <a:latin typeface="Gill Sans MT"/>
              </a:rPr>
              <a:t>thống</a:t>
            </a:r>
            <a:r>
              <a:rPr lang="en-US" sz="2200" dirty="0">
                <a:latin typeface="Gill Sans MT"/>
              </a:rPr>
              <a:t> 3R/QLCTR</a:t>
            </a:r>
          </a:p>
          <a:p>
            <a:pPr marL="742950" lvl="2" indent="-342900">
              <a:lnSpc>
                <a:spcPct val="90000"/>
              </a:lnSpc>
              <a:buFont typeface="Gill Sans MT" panose="020B0502020104020203" pitchFamily="34" charset="0"/>
              <a:buChar char="–"/>
            </a:pPr>
            <a:r>
              <a:rPr lang="en-US" sz="2200" dirty="0" err="1">
                <a:latin typeface="Gill Sans MT"/>
              </a:rPr>
              <a:t>Nguồn</a:t>
            </a:r>
            <a:r>
              <a:rPr lang="en-US" sz="2200" dirty="0">
                <a:latin typeface="Gill Sans MT"/>
              </a:rPr>
              <a:t> </a:t>
            </a:r>
            <a:r>
              <a:rPr lang="en-US" sz="2200" dirty="0" err="1">
                <a:latin typeface="Gill Sans MT"/>
              </a:rPr>
              <a:t>lực</a:t>
            </a:r>
            <a:r>
              <a:rPr lang="en-US" sz="2200" dirty="0">
                <a:latin typeface="Gill Sans MT"/>
              </a:rPr>
              <a:t> </a:t>
            </a:r>
            <a:r>
              <a:rPr lang="en-US" sz="2200" dirty="0" err="1">
                <a:latin typeface="Gill Sans MT"/>
              </a:rPr>
              <a:t>tài</a:t>
            </a:r>
            <a:r>
              <a:rPr lang="en-US" sz="2200" dirty="0">
                <a:latin typeface="Gill Sans MT"/>
              </a:rPr>
              <a:t> </a:t>
            </a:r>
            <a:r>
              <a:rPr lang="en-US" sz="2200" dirty="0" err="1">
                <a:latin typeface="Gill Sans MT"/>
              </a:rPr>
              <a:t>chính</a:t>
            </a:r>
            <a:r>
              <a:rPr lang="en-US" sz="2200" dirty="0">
                <a:latin typeface="Gill Sans MT"/>
              </a:rPr>
              <a:t> </a:t>
            </a:r>
            <a:r>
              <a:rPr lang="en-US" sz="2200" dirty="0" err="1">
                <a:latin typeface="Gill Sans MT"/>
              </a:rPr>
              <a:t>hạn</a:t>
            </a:r>
            <a:r>
              <a:rPr lang="en-US" sz="2200" dirty="0">
                <a:latin typeface="Gill Sans MT"/>
              </a:rPr>
              <a:t> </a:t>
            </a:r>
            <a:r>
              <a:rPr lang="en-US" sz="2200" dirty="0" err="1">
                <a:latin typeface="Gill Sans MT"/>
              </a:rPr>
              <a:t>chế</a:t>
            </a:r>
            <a:r>
              <a:rPr lang="en-US" sz="2200" dirty="0">
                <a:latin typeface="Gill Sans MT"/>
              </a:rPr>
              <a:t> </a:t>
            </a:r>
            <a:r>
              <a:rPr lang="en-US" sz="2200" dirty="0" err="1">
                <a:latin typeface="Gill Sans MT"/>
              </a:rPr>
              <a:t>ở</a:t>
            </a:r>
            <a:r>
              <a:rPr lang="en-US" sz="2200" dirty="0">
                <a:latin typeface="Gill Sans MT"/>
              </a:rPr>
              <a:t> </a:t>
            </a:r>
            <a:r>
              <a:rPr lang="en-US" sz="2200" dirty="0" err="1">
                <a:latin typeface="Gill Sans MT"/>
              </a:rPr>
              <a:t>cấp</a:t>
            </a:r>
            <a:r>
              <a:rPr lang="en-US" sz="2200" dirty="0">
                <a:latin typeface="Gill Sans MT"/>
              </a:rPr>
              <a:t> </a:t>
            </a:r>
            <a:r>
              <a:rPr lang="en-US" sz="2200" dirty="0" err="1">
                <a:latin typeface="Gill Sans MT"/>
              </a:rPr>
              <a:t>địa</a:t>
            </a:r>
            <a:r>
              <a:rPr lang="en-US" sz="2200" dirty="0">
                <a:latin typeface="Gill Sans MT"/>
              </a:rPr>
              <a:t> </a:t>
            </a:r>
            <a:r>
              <a:rPr lang="en-US" sz="2200" dirty="0" err="1">
                <a:latin typeface="Gill Sans MT"/>
              </a:rPr>
              <a:t>phương</a:t>
            </a:r>
            <a:endParaRPr lang="en-US" sz="2200" dirty="0">
              <a:latin typeface="Gill Sans MT"/>
            </a:endParaRPr>
          </a:p>
          <a:p>
            <a:pPr marL="514350" lvl="2" indent="0">
              <a:lnSpc>
                <a:spcPct val="90000"/>
              </a:lnSpc>
              <a:buNone/>
            </a:pPr>
            <a:endParaRPr lang="en-US" sz="2200" dirty="0">
              <a:latin typeface="Gill Sans MT"/>
            </a:endParaRPr>
          </a:p>
          <a:p>
            <a:endParaRPr lang="en-US" sz="2300" dirty="0">
              <a:latin typeface="Gill Sans MT" panose="020B0502020104020203" pitchFamily="34" charset="0"/>
            </a:endParaRPr>
          </a:p>
        </p:txBody>
      </p:sp>
      <p:sp>
        <p:nvSpPr>
          <p:cNvPr id="9" name="Speech Bubble: Oval 8">
            <a:extLst>
              <a:ext uri="{FF2B5EF4-FFF2-40B4-BE49-F238E27FC236}">
                <a16:creationId xmlns:a16="http://schemas.microsoft.com/office/drawing/2014/main" id="{9C529466-35D8-4806-A688-9A6DB7690066}"/>
              </a:ext>
              <a:ext uri="{C183D7F6-B498-43B3-948B-1728B52AA6E4}">
                <adec:decorative xmlns:adec="http://schemas.microsoft.com/office/drawing/2017/decorative" val="1"/>
              </a:ext>
            </a:extLst>
          </p:cNvPr>
          <p:cNvSpPr/>
          <p:nvPr/>
        </p:nvSpPr>
        <p:spPr>
          <a:xfrm>
            <a:off x="5928849" y="3627781"/>
            <a:ext cx="2367584" cy="1613224"/>
          </a:xfrm>
          <a:prstGeom prst="wedgeEllipseCallou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5EB41BB-9BA2-4272-B715-4F9C86835956}"/>
              </a:ext>
            </a:extLst>
          </p:cNvPr>
          <p:cNvSpPr txBox="1"/>
          <p:nvPr/>
        </p:nvSpPr>
        <p:spPr>
          <a:xfrm>
            <a:off x="5970470" y="3972728"/>
            <a:ext cx="2451536" cy="1200329"/>
          </a:xfrm>
          <a:prstGeom prst="rect">
            <a:avLst/>
          </a:prstGeom>
          <a:noFill/>
        </p:spPr>
        <p:txBody>
          <a:bodyPr wrap="square" rtlCol="0">
            <a:spAutoFit/>
          </a:bodyPr>
          <a:lstStyle/>
          <a:p>
            <a:pPr algn="ctr"/>
            <a:r>
              <a:rPr lang="en-US" dirty="0" err="1">
                <a:solidFill>
                  <a:schemeClr val="bg1"/>
                </a:solidFill>
              </a:rPr>
              <a:t>Thông</a:t>
            </a:r>
            <a:r>
              <a:rPr lang="en-US" dirty="0">
                <a:solidFill>
                  <a:schemeClr val="bg1"/>
                </a:solidFill>
              </a:rPr>
              <a:t> qua </a:t>
            </a:r>
            <a:r>
              <a:rPr lang="en-US" dirty="0" err="1">
                <a:solidFill>
                  <a:schemeClr val="bg1"/>
                </a:solidFill>
              </a:rPr>
              <a:t>truyền</a:t>
            </a:r>
            <a:r>
              <a:rPr lang="en-US" dirty="0">
                <a:solidFill>
                  <a:schemeClr val="bg1"/>
                </a:solidFill>
              </a:rPr>
              <a:t> </a:t>
            </a:r>
            <a:r>
              <a:rPr lang="en-US" dirty="0" err="1">
                <a:solidFill>
                  <a:schemeClr val="bg1"/>
                </a:solidFill>
              </a:rPr>
              <a:t>thông</a:t>
            </a:r>
            <a:r>
              <a:rPr lang="en-US" dirty="0">
                <a:solidFill>
                  <a:schemeClr val="bg1"/>
                </a:solidFill>
              </a:rPr>
              <a:t>!</a:t>
            </a:r>
          </a:p>
          <a:p>
            <a:pPr algn="ctr"/>
            <a:r>
              <a:rPr lang="en-US" dirty="0" err="1">
                <a:solidFill>
                  <a:schemeClr val="bg1"/>
                </a:solidFill>
              </a:rPr>
              <a:t>Thành</a:t>
            </a:r>
            <a:r>
              <a:rPr lang="en-US" dirty="0">
                <a:solidFill>
                  <a:schemeClr val="bg1"/>
                </a:solidFill>
              </a:rPr>
              <a:t> </a:t>
            </a:r>
            <a:r>
              <a:rPr lang="en-US" dirty="0" err="1">
                <a:solidFill>
                  <a:schemeClr val="bg1"/>
                </a:solidFill>
              </a:rPr>
              <a:t>phố</a:t>
            </a:r>
            <a:r>
              <a:rPr lang="en-US" dirty="0">
                <a:solidFill>
                  <a:schemeClr val="bg1"/>
                </a:solidFill>
              </a:rPr>
              <a:t> </a:t>
            </a:r>
            <a:r>
              <a:rPr lang="en-US" dirty="0" err="1">
                <a:solidFill>
                  <a:schemeClr val="bg1"/>
                </a:solidFill>
              </a:rPr>
              <a:t>tăng</a:t>
            </a:r>
            <a:r>
              <a:rPr lang="en-US" dirty="0">
                <a:solidFill>
                  <a:schemeClr val="bg1"/>
                </a:solidFill>
              </a:rPr>
              <a:t> </a:t>
            </a:r>
            <a:r>
              <a:rPr lang="en-US" dirty="0" err="1">
                <a:solidFill>
                  <a:schemeClr val="bg1"/>
                </a:solidFill>
              </a:rPr>
              <a:t>tỷ</a:t>
            </a:r>
            <a:r>
              <a:rPr lang="en-US" dirty="0">
                <a:solidFill>
                  <a:schemeClr val="bg1"/>
                </a:solidFill>
              </a:rPr>
              <a:t> </a:t>
            </a:r>
            <a:r>
              <a:rPr lang="en-US" dirty="0" err="1">
                <a:solidFill>
                  <a:schemeClr val="bg1"/>
                </a:solidFill>
              </a:rPr>
              <a:t>lệ</a:t>
            </a:r>
            <a:r>
              <a:rPr lang="en-US" dirty="0">
                <a:solidFill>
                  <a:schemeClr val="bg1"/>
                </a:solidFill>
              </a:rPr>
              <a:t> </a:t>
            </a:r>
            <a:r>
              <a:rPr lang="en-US" dirty="0" err="1">
                <a:solidFill>
                  <a:schemeClr val="bg1"/>
                </a:solidFill>
              </a:rPr>
              <a:t>điểm</a:t>
            </a:r>
            <a:r>
              <a:rPr lang="en-US" dirty="0">
                <a:solidFill>
                  <a:schemeClr val="bg1"/>
                </a:solidFill>
              </a:rPr>
              <a:t> </a:t>
            </a:r>
            <a:r>
              <a:rPr lang="en-US" dirty="0" err="1">
                <a:solidFill>
                  <a:schemeClr val="bg1"/>
                </a:solidFill>
              </a:rPr>
              <a:t>số</a:t>
            </a:r>
            <a:r>
              <a:rPr lang="en-US" dirty="0">
                <a:solidFill>
                  <a:schemeClr val="bg1"/>
                </a:solidFill>
              </a:rPr>
              <a:t> 44%</a:t>
            </a:r>
          </a:p>
        </p:txBody>
      </p:sp>
      <p:sp>
        <p:nvSpPr>
          <p:cNvPr id="4" name="TextBox 3">
            <a:extLst>
              <a:ext uri="{FF2B5EF4-FFF2-40B4-BE49-F238E27FC236}">
                <a16:creationId xmlns:a16="http://schemas.microsoft.com/office/drawing/2014/main" id="{932E75BA-AF8B-432B-9240-B43B68CB48F4}"/>
              </a:ext>
            </a:extLst>
          </p:cNvPr>
          <p:cNvSpPr txBox="1"/>
          <p:nvPr/>
        </p:nvSpPr>
        <p:spPr>
          <a:xfrm>
            <a:off x="225063" y="3424989"/>
            <a:ext cx="5032427" cy="2890022"/>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sz="2600" dirty="0" err="1">
                <a:latin typeface="Gill Sans MT" panose="020B0502020104020203" pitchFamily="34" charset="0"/>
              </a:rPr>
              <a:t>Bộ</a:t>
            </a:r>
            <a:r>
              <a:rPr lang="en-US" sz="2600" dirty="0">
                <a:latin typeface="Gill Sans MT" panose="020B0502020104020203" pitchFamily="34" charset="0"/>
              </a:rPr>
              <a:t> </a:t>
            </a:r>
            <a:r>
              <a:rPr lang="en-US" sz="2600" dirty="0" err="1">
                <a:latin typeface="Gill Sans MT" panose="020B0502020104020203" pitchFamily="34" charset="0"/>
              </a:rPr>
              <a:t>chỉ</a:t>
            </a:r>
            <a:r>
              <a:rPr lang="en-US" sz="2600" dirty="0">
                <a:latin typeface="Gill Sans MT" panose="020B0502020104020203" pitchFamily="34" charset="0"/>
              </a:rPr>
              <a:t> </a:t>
            </a:r>
            <a:r>
              <a:rPr lang="en-US" sz="2600" dirty="0" err="1">
                <a:latin typeface="Gill Sans MT" panose="020B0502020104020203" pitchFamily="34" charset="0"/>
              </a:rPr>
              <a:t>số</a:t>
            </a:r>
            <a:r>
              <a:rPr lang="en-US" sz="2600" dirty="0">
                <a:latin typeface="Gill Sans MT" panose="020B0502020104020203" pitchFamily="34" charset="0"/>
              </a:rPr>
              <a:t> </a:t>
            </a:r>
            <a:r>
              <a:rPr lang="en-US" sz="2600" dirty="0" err="1">
                <a:latin typeface="Gill Sans MT" panose="020B0502020104020203" pitchFamily="34" charset="0"/>
              </a:rPr>
              <a:t>đánh</a:t>
            </a:r>
            <a:r>
              <a:rPr lang="en-US" sz="2600" dirty="0">
                <a:latin typeface="Gill Sans MT" panose="020B0502020104020203" pitchFamily="34" charset="0"/>
              </a:rPr>
              <a:t> </a:t>
            </a:r>
            <a:r>
              <a:rPr lang="en-US" sz="2600" dirty="0" err="1">
                <a:latin typeface="Gill Sans MT" panose="020B0502020104020203" pitchFamily="34" charset="0"/>
              </a:rPr>
              <a:t>giá</a:t>
            </a:r>
            <a:r>
              <a:rPr lang="en-US" sz="2600" dirty="0">
                <a:latin typeface="Gill Sans MT" panose="020B0502020104020203" pitchFamily="34" charset="0"/>
              </a:rPr>
              <a:t> </a:t>
            </a:r>
            <a:r>
              <a:rPr lang="en-US" sz="2600" dirty="0" err="1">
                <a:latin typeface="Gill Sans MT" panose="020B0502020104020203" pitchFamily="34" charset="0"/>
              </a:rPr>
              <a:t>cung</a:t>
            </a:r>
            <a:r>
              <a:rPr lang="en-US" sz="2600" dirty="0">
                <a:latin typeface="Gill Sans MT" panose="020B0502020104020203" pitchFamily="34" charset="0"/>
              </a:rPr>
              <a:t> </a:t>
            </a:r>
            <a:r>
              <a:rPr lang="en-US" sz="2600" dirty="0" err="1">
                <a:latin typeface="Gill Sans MT" panose="020B0502020104020203" pitchFamily="34" charset="0"/>
              </a:rPr>
              <a:t>cấp</a:t>
            </a:r>
            <a:r>
              <a:rPr lang="en-US" sz="2600" dirty="0">
                <a:latin typeface="Gill Sans MT" panose="020B0502020104020203" pitchFamily="34" charset="0"/>
              </a:rPr>
              <a:t>:</a:t>
            </a:r>
          </a:p>
          <a:p>
            <a:pPr marL="742950" lvl="2" indent="-342900">
              <a:lnSpc>
                <a:spcPct val="90000"/>
              </a:lnSpc>
              <a:buFont typeface="Gill Sans MT" panose="020B0502020104020203" pitchFamily="34" charset="0"/>
              <a:buChar char="–"/>
            </a:pPr>
            <a:r>
              <a:rPr lang="en-US" sz="2200" dirty="0" err="1"/>
              <a:t>Đánh</a:t>
            </a:r>
            <a:r>
              <a:rPr lang="en-US" sz="2200" dirty="0"/>
              <a:t> </a:t>
            </a:r>
            <a:r>
              <a:rPr lang="en-US" sz="2200" dirty="0" err="1"/>
              <a:t>giá</a:t>
            </a:r>
            <a:r>
              <a:rPr lang="en-US" sz="2200" dirty="0"/>
              <a:t> </a:t>
            </a:r>
            <a:r>
              <a:rPr lang="en-US" sz="2200" dirty="0" err="1"/>
              <a:t>được</a:t>
            </a:r>
            <a:r>
              <a:rPr lang="en-US" sz="2200" dirty="0"/>
              <a:t> </a:t>
            </a:r>
            <a:r>
              <a:rPr lang="en-US" sz="2200" dirty="0" err="1"/>
              <a:t>năng</a:t>
            </a:r>
            <a:r>
              <a:rPr lang="en-US" sz="2200" dirty="0"/>
              <a:t> </a:t>
            </a:r>
            <a:r>
              <a:rPr lang="en-US" sz="2200" dirty="0" err="1"/>
              <a:t>lực</a:t>
            </a:r>
            <a:r>
              <a:rPr lang="en-US" sz="2200" dirty="0"/>
              <a:t> </a:t>
            </a:r>
            <a:r>
              <a:rPr lang="en-US" sz="2200" dirty="0" err="1"/>
              <a:t>thông</a:t>
            </a:r>
            <a:r>
              <a:rPr lang="en-US" sz="2200" dirty="0"/>
              <a:t> qua </a:t>
            </a:r>
            <a:r>
              <a:rPr lang="en-US" sz="2200" dirty="0" err="1"/>
              <a:t>điểm</a:t>
            </a:r>
            <a:r>
              <a:rPr lang="en-US" sz="2200" dirty="0"/>
              <a:t> </a:t>
            </a:r>
            <a:r>
              <a:rPr lang="en-US" sz="2200" dirty="0" err="1"/>
              <a:t>số</a:t>
            </a:r>
            <a:r>
              <a:rPr lang="en-US" sz="2200" dirty="0"/>
              <a:t> </a:t>
            </a:r>
            <a:r>
              <a:rPr lang="en-US" sz="2200" dirty="0" err="1"/>
              <a:t>đánh</a:t>
            </a:r>
            <a:r>
              <a:rPr lang="en-US" sz="2200" dirty="0"/>
              <a:t> </a:t>
            </a:r>
            <a:r>
              <a:rPr lang="en-US" sz="2200" dirty="0" err="1"/>
              <a:t>giá</a:t>
            </a:r>
            <a:endParaRPr lang="en-US" sz="2200" dirty="0"/>
          </a:p>
          <a:p>
            <a:pPr marL="742950" lvl="2" indent="-342900">
              <a:lnSpc>
                <a:spcPct val="90000"/>
              </a:lnSpc>
              <a:buFont typeface="Gill Sans MT" panose="020B0502020104020203" pitchFamily="34" charset="0"/>
              <a:buChar char="–"/>
            </a:pPr>
            <a:r>
              <a:rPr lang="en-US" sz="2200" dirty="0" err="1"/>
              <a:t>Xác</a:t>
            </a:r>
            <a:r>
              <a:rPr lang="en-US" sz="2200" dirty="0"/>
              <a:t> </a:t>
            </a:r>
            <a:r>
              <a:rPr lang="en-US" sz="2200" dirty="0" err="1"/>
              <a:t>định</a:t>
            </a:r>
            <a:r>
              <a:rPr lang="en-US" sz="2200" dirty="0"/>
              <a:t> </a:t>
            </a:r>
            <a:r>
              <a:rPr lang="en-US" sz="2200" dirty="0" err="1"/>
              <a:t>được</a:t>
            </a:r>
            <a:r>
              <a:rPr lang="en-US" sz="2200" dirty="0"/>
              <a:t> </a:t>
            </a:r>
            <a:r>
              <a:rPr lang="en-US" sz="2200" dirty="0" err="1"/>
              <a:t>các</a:t>
            </a:r>
            <a:r>
              <a:rPr lang="en-US" sz="2200" dirty="0"/>
              <a:t> </a:t>
            </a:r>
            <a:r>
              <a:rPr lang="en-US" sz="2200" dirty="0" err="1"/>
              <a:t>nội</a:t>
            </a:r>
            <a:r>
              <a:rPr lang="en-US" sz="2200" dirty="0"/>
              <a:t> dung </a:t>
            </a:r>
            <a:r>
              <a:rPr lang="en-US" sz="2200" dirty="0" err="1"/>
              <a:t>cần</a:t>
            </a:r>
            <a:r>
              <a:rPr lang="en-US" sz="2200" dirty="0"/>
              <a:t> </a:t>
            </a:r>
            <a:r>
              <a:rPr lang="en-US" sz="2200" dirty="0" err="1"/>
              <a:t>cải</a:t>
            </a:r>
            <a:r>
              <a:rPr lang="en-US" sz="2200" dirty="0"/>
              <a:t> </a:t>
            </a:r>
            <a:r>
              <a:rPr lang="en-US" sz="2200" dirty="0" err="1"/>
              <a:t>thiện</a:t>
            </a:r>
            <a:r>
              <a:rPr lang="en-US" sz="2200" dirty="0"/>
              <a:t> </a:t>
            </a:r>
            <a:r>
              <a:rPr lang="en-US" sz="2200" dirty="0" err="1"/>
              <a:t>để</a:t>
            </a:r>
            <a:r>
              <a:rPr lang="en-US" sz="2200" dirty="0"/>
              <a:t> </a:t>
            </a:r>
            <a:r>
              <a:rPr lang="en-US" sz="2200" dirty="0" err="1"/>
              <a:t>tập</a:t>
            </a:r>
            <a:r>
              <a:rPr lang="en-US" sz="2200" dirty="0"/>
              <a:t> </a:t>
            </a:r>
            <a:r>
              <a:rPr lang="en-US" sz="2200" dirty="0" err="1"/>
              <a:t>trung</a:t>
            </a:r>
            <a:r>
              <a:rPr lang="en-US" sz="2200" dirty="0"/>
              <a:t> </a:t>
            </a:r>
            <a:r>
              <a:rPr lang="en-US" sz="2200" dirty="0" err="1"/>
              <a:t>tăng</a:t>
            </a:r>
            <a:r>
              <a:rPr lang="en-US" sz="2200" dirty="0"/>
              <a:t> </a:t>
            </a:r>
            <a:r>
              <a:rPr lang="en-US" sz="2200" dirty="0" err="1"/>
              <a:t>cường</a:t>
            </a:r>
            <a:r>
              <a:rPr lang="en-US" sz="2200" dirty="0"/>
              <a:t> </a:t>
            </a:r>
            <a:r>
              <a:rPr lang="en-US" sz="2200" dirty="0" err="1"/>
              <a:t>năng</a:t>
            </a:r>
            <a:r>
              <a:rPr lang="en-US" sz="2200" dirty="0"/>
              <a:t> </a:t>
            </a:r>
            <a:r>
              <a:rPr lang="en-US" sz="2200" dirty="0" err="1"/>
              <a:t>lực</a:t>
            </a:r>
            <a:r>
              <a:rPr lang="en-US" sz="2200" dirty="0"/>
              <a:t> </a:t>
            </a:r>
          </a:p>
          <a:p>
            <a:pPr marL="742950" lvl="2" indent="-342900">
              <a:lnSpc>
                <a:spcPct val="90000"/>
              </a:lnSpc>
              <a:buFont typeface="Gill Sans MT" panose="020B0502020104020203" pitchFamily="34" charset="0"/>
              <a:buChar char="–"/>
            </a:pPr>
            <a:r>
              <a:rPr lang="en-US" sz="2200" dirty="0"/>
              <a:t>So </a:t>
            </a:r>
            <a:r>
              <a:rPr lang="en-US" sz="2200" dirty="0" err="1"/>
              <a:t>sánh</a:t>
            </a:r>
            <a:r>
              <a:rPr lang="en-US" sz="2200" dirty="0"/>
              <a:t> </a:t>
            </a:r>
            <a:r>
              <a:rPr lang="en-US" sz="2200" dirty="0" err="1"/>
              <a:t>kết</a:t>
            </a:r>
            <a:r>
              <a:rPr lang="en-US" sz="2200" dirty="0"/>
              <a:t> </a:t>
            </a:r>
            <a:r>
              <a:rPr lang="en-US" sz="2200" dirty="0" err="1"/>
              <a:t>quả</a:t>
            </a:r>
            <a:r>
              <a:rPr lang="en-US" sz="2200" dirty="0"/>
              <a:t> </a:t>
            </a:r>
            <a:r>
              <a:rPr lang="en-US" sz="2200" dirty="0" err="1"/>
              <a:t>đánh</a:t>
            </a:r>
            <a:r>
              <a:rPr lang="en-US" sz="2200" dirty="0"/>
              <a:t> </a:t>
            </a:r>
            <a:r>
              <a:rPr lang="en-US" sz="2200" dirty="0" err="1"/>
              <a:t>gía</a:t>
            </a:r>
            <a:r>
              <a:rPr lang="en-US" sz="2200" dirty="0"/>
              <a:t> </a:t>
            </a:r>
            <a:r>
              <a:rPr lang="en-US" sz="2200" dirty="0" err="1"/>
              <a:t>của</a:t>
            </a:r>
            <a:r>
              <a:rPr lang="en-US" sz="2200" dirty="0"/>
              <a:t> </a:t>
            </a:r>
            <a:r>
              <a:rPr lang="en-US" sz="2200" dirty="0" err="1"/>
              <a:t>các</a:t>
            </a:r>
            <a:r>
              <a:rPr lang="en-US" sz="2200" dirty="0"/>
              <a:t> </a:t>
            </a:r>
            <a:r>
              <a:rPr lang="en-US" sz="2200" dirty="0" err="1"/>
              <a:t>lần</a:t>
            </a:r>
            <a:r>
              <a:rPr lang="en-US" sz="2200" dirty="0"/>
              <a:t> </a:t>
            </a:r>
            <a:r>
              <a:rPr lang="en-US" sz="2200" dirty="0" err="1"/>
              <a:t>đánh</a:t>
            </a:r>
            <a:r>
              <a:rPr lang="en-US" sz="2200" dirty="0"/>
              <a:t> </a:t>
            </a:r>
            <a:r>
              <a:rPr lang="en-US" sz="2200" dirty="0" err="1"/>
              <a:t>giá</a:t>
            </a:r>
            <a:r>
              <a:rPr lang="en-US" sz="2200" dirty="0"/>
              <a:t> </a:t>
            </a:r>
            <a:r>
              <a:rPr lang="en-US" sz="2200" dirty="0" err="1"/>
              <a:t>khác</a:t>
            </a:r>
            <a:r>
              <a:rPr lang="en-US" sz="2200" dirty="0"/>
              <a:t> </a:t>
            </a:r>
            <a:r>
              <a:rPr lang="en-US" sz="2200" dirty="0" err="1"/>
              <a:t>nhau</a:t>
            </a:r>
            <a:r>
              <a:rPr lang="en-US" sz="2200" dirty="0"/>
              <a:t>, </a:t>
            </a:r>
            <a:r>
              <a:rPr lang="en-US" sz="2200" dirty="0" err="1"/>
              <a:t>thông</a:t>
            </a:r>
            <a:r>
              <a:rPr lang="en-US" sz="2200" dirty="0"/>
              <a:t> qua </a:t>
            </a:r>
            <a:r>
              <a:rPr lang="en-US" sz="2200" dirty="0" err="1"/>
              <a:t>đó</a:t>
            </a:r>
            <a:r>
              <a:rPr lang="en-US" sz="2200" dirty="0"/>
              <a:t> </a:t>
            </a:r>
            <a:r>
              <a:rPr lang="en-US" sz="2200" dirty="0" err="1"/>
              <a:t>xem</a:t>
            </a:r>
            <a:r>
              <a:rPr lang="en-US" sz="2200" dirty="0"/>
              <a:t> </a:t>
            </a:r>
            <a:r>
              <a:rPr lang="en-US" sz="2200" dirty="0" err="1"/>
              <a:t>xét</a:t>
            </a:r>
            <a:r>
              <a:rPr lang="en-US" sz="2200" dirty="0"/>
              <a:t> </a:t>
            </a:r>
            <a:r>
              <a:rPr lang="en-US" sz="2200" dirty="0" err="1"/>
              <a:t>được</a:t>
            </a:r>
            <a:r>
              <a:rPr lang="en-US" sz="2200" dirty="0"/>
              <a:t> </a:t>
            </a:r>
            <a:r>
              <a:rPr lang="en-US" sz="2200" dirty="0" err="1"/>
              <a:t>những</a:t>
            </a:r>
            <a:r>
              <a:rPr lang="en-US" sz="2200" dirty="0"/>
              <a:t> </a:t>
            </a:r>
            <a:r>
              <a:rPr lang="en-US" sz="2200" dirty="0" err="1"/>
              <a:t>cải</a:t>
            </a:r>
            <a:r>
              <a:rPr lang="en-US" sz="2200" dirty="0"/>
              <a:t> </a:t>
            </a:r>
            <a:r>
              <a:rPr lang="en-US" sz="2200" dirty="0" err="1"/>
              <a:t>thiện</a:t>
            </a:r>
            <a:endParaRPr lang="en-US" sz="2200" dirty="0"/>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225063" y="257234"/>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Tại</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sao</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CCBO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xây</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dung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bộ</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công</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cụ</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đánh</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giá</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a:t>
            </a:r>
            <a:endParaRPr kumimoji="0" lang="en-US" sz="3200" b="1" i="0" u="none" strike="noStrike" kern="1200" cap="none" spc="0" normalizeH="0" baseline="0" noProof="0" dirty="0">
              <a:ln>
                <a:noFill/>
              </a:ln>
              <a:solidFill>
                <a:srgbClr val="C00000"/>
              </a:solidFill>
              <a:effectLst/>
              <a:uLnTx/>
              <a:uFillTx/>
              <a:latin typeface="Gill Sans MT"/>
              <a:ea typeface="+mj-ea"/>
              <a:cs typeface="Gill Sans MT"/>
            </a:endParaRPr>
          </a:p>
        </p:txBody>
      </p:sp>
      <p:graphicFrame>
        <p:nvGraphicFramePr>
          <p:cNvPr id="14" name="Object 13">
            <a:extLst>
              <a:ext uri="{FF2B5EF4-FFF2-40B4-BE49-F238E27FC236}">
                <a16:creationId xmlns:a16="http://schemas.microsoft.com/office/drawing/2014/main" id="{49D4BCB9-BA72-E2DF-B33E-7901EC9A957F}"/>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223434969"/>
              </p:ext>
            </p:extLst>
          </p:nvPr>
        </p:nvGraphicFramePr>
        <p:xfrm>
          <a:off x="8676347" y="2321973"/>
          <a:ext cx="3276600" cy="2425700"/>
        </p:xfrm>
        <a:graphic>
          <a:graphicData uri="http://schemas.openxmlformats.org/presentationml/2006/ole">
            <mc:AlternateContent xmlns:mc="http://schemas.openxmlformats.org/markup-compatibility/2006">
              <mc:Choice xmlns:v="urn:schemas-microsoft-com:vml" Requires="v">
                <p:oleObj name="Worksheet" r:id="rId3" imgW="3276600" imgH="2425700" progId="Excel.Sheet.12">
                  <p:embed/>
                </p:oleObj>
              </mc:Choice>
              <mc:Fallback>
                <p:oleObj name="Worksheet" r:id="rId3" imgW="3276600" imgH="2425700" progId="Excel.Sheet.12">
                  <p:embed/>
                  <p:pic>
                    <p:nvPicPr>
                      <p:cNvPr id="0" name=""/>
                      <p:cNvPicPr/>
                      <p:nvPr/>
                    </p:nvPicPr>
                    <p:blipFill>
                      <a:blip r:embed="rId4"/>
                      <a:stretch>
                        <a:fillRect/>
                      </a:stretch>
                    </p:blipFill>
                    <p:spPr>
                      <a:xfrm>
                        <a:off x="8676347" y="2321973"/>
                        <a:ext cx="3276600" cy="2425700"/>
                      </a:xfrm>
                      <a:prstGeom prst="rect">
                        <a:avLst/>
                      </a:prstGeom>
                    </p:spPr>
                  </p:pic>
                </p:oleObj>
              </mc:Fallback>
            </mc:AlternateContent>
          </a:graphicData>
        </a:graphic>
      </p:graphicFrame>
      <p:sp>
        <p:nvSpPr>
          <p:cNvPr id="3" name="Slide Number Placeholder 4">
            <a:extLst>
              <a:ext uri="{FF2B5EF4-FFF2-40B4-BE49-F238E27FC236}">
                <a16:creationId xmlns:a16="http://schemas.microsoft.com/office/drawing/2014/main" id="{861849A1-9DBD-688D-E3D1-4B34A6D15D0F}"/>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13</a:t>
            </a:fld>
            <a:endParaRPr lang="en-US" sz="1100"/>
          </a:p>
        </p:txBody>
      </p:sp>
      <p:sp>
        <p:nvSpPr>
          <p:cNvPr id="5" name="Footer Placeholder 3">
            <a:extLst>
              <a:ext uri="{FF2B5EF4-FFF2-40B4-BE49-F238E27FC236}">
                <a16:creationId xmlns:a16="http://schemas.microsoft.com/office/drawing/2014/main" id="{29FA8CB4-0EA4-6A66-8F80-52299963EFEB}"/>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716321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i người đàn ông hoạt hình cạnh nhau; người bên trái cầm loa và người bên phải cầm cúp.">
            <a:extLst>
              <a:ext uri="{FF2B5EF4-FFF2-40B4-BE49-F238E27FC236}">
                <a16:creationId xmlns:a16="http://schemas.microsoft.com/office/drawing/2014/main" id="{8A782243-6134-4346-8FD1-69BEC1A8D52D}"/>
              </a:ext>
            </a:extLst>
          </p:cNvPr>
          <p:cNvPicPr>
            <a:picLocks noChangeAspect="1"/>
          </p:cNvPicPr>
          <p:nvPr/>
        </p:nvPicPr>
        <p:blipFill>
          <a:blip r:embed="rId3"/>
          <a:stretch>
            <a:fillRect/>
          </a:stretch>
        </p:blipFill>
        <p:spPr>
          <a:xfrm>
            <a:off x="9202701" y="3857577"/>
            <a:ext cx="2228850" cy="1533525"/>
          </a:xfrm>
          <a:prstGeom prst="rect">
            <a:avLst/>
          </a:prstGeom>
        </p:spPr>
      </p:pic>
      <p:pic>
        <p:nvPicPr>
          <p:cNvPr id="3076" name="Picture 4" descr="Một ký hiệu đô la màu đỏ.">
            <a:extLst>
              <a:ext uri="{FF2B5EF4-FFF2-40B4-BE49-F238E27FC236}">
                <a16:creationId xmlns:a16="http://schemas.microsoft.com/office/drawing/2014/main" id="{E4883F60-1187-4DEF-8CC6-1ECA8C43D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4593" y="829326"/>
            <a:ext cx="1561007" cy="217109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162562" y="1239972"/>
            <a:ext cx="8219438" cy="4378056"/>
          </a:xfrm>
        </p:spPr>
        <p:txBody>
          <a:bodyPr>
            <a:normAutofit fontScale="92500" lnSpcReduction="10000"/>
          </a:bodyPr>
          <a:lstStyle/>
          <a:p>
            <a:pPr fontAlgn="base"/>
            <a:r>
              <a:rPr lang="vi-VN" dirty="0"/>
              <a:t>Cách hữu hình thể hiện năng lực (khả năng) 3R/QLCTR</a:t>
            </a:r>
            <a:endParaRPr lang="en-US" dirty="0"/>
          </a:p>
          <a:p>
            <a:pPr lvl="1" fontAlgn="base"/>
            <a:r>
              <a:rPr lang="en-US" dirty="0" err="1"/>
              <a:t>Biểu</a:t>
            </a:r>
            <a:r>
              <a:rPr lang="en-US" dirty="0"/>
              <a:t> </a:t>
            </a:r>
            <a:r>
              <a:rPr lang="en-US" dirty="0" err="1"/>
              <a:t>thị</a:t>
            </a:r>
            <a:r>
              <a:rPr lang="en-US" dirty="0"/>
              <a:t> </a:t>
            </a:r>
            <a:r>
              <a:rPr lang="en-US" dirty="0" err="1"/>
              <a:t>cả</a:t>
            </a:r>
            <a:r>
              <a:rPr lang="en-US" dirty="0"/>
              <a:t> </a:t>
            </a:r>
            <a:r>
              <a:rPr lang="en-US" dirty="0" err="1"/>
              <a:t>quá</a:t>
            </a:r>
            <a:r>
              <a:rPr lang="en-US" dirty="0"/>
              <a:t> </a:t>
            </a:r>
            <a:r>
              <a:rPr lang="en-US" dirty="0" err="1"/>
              <a:t>trình</a:t>
            </a:r>
            <a:r>
              <a:rPr lang="en-US" dirty="0"/>
              <a:t> </a:t>
            </a:r>
            <a:r>
              <a:rPr lang="en-US" dirty="0" err="1"/>
              <a:t>thực</a:t>
            </a:r>
            <a:r>
              <a:rPr lang="en-US" dirty="0"/>
              <a:t> </a:t>
            </a:r>
            <a:r>
              <a:rPr lang="en-US" dirty="0" err="1"/>
              <a:t>hiện</a:t>
            </a:r>
            <a:endParaRPr lang="en-US" dirty="0"/>
          </a:p>
          <a:p>
            <a:pPr>
              <a:buFont typeface="Arial" panose="020B0604020202020204" pitchFamily="34" charset="0"/>
              <a:buChar char="•"/>
            </a:pPr>
            <a:r>
              <a:rPr lang="vi-VN" dirty="0">
                <a:solidFill>
                  <a:srgbClr val="000000"/>
                </a:solidFill>
                <a:effectLst/>
                <a:latin typeface="Arial" panose="020B0604020202020204" pitchFamily="34" charset="0"/>
                <a:cs typeface="Gill Sans" panose="020B0502020104020203" pitchFamily="34" charset="-79"/>
              </a:rPr>
              <a:t>H</a:t>
            </a:r>
            <a:r>
              <a:rPr lang="vi-VN" dirty="0">
                <a:solidFill>
                  <a:srgbClr val="000000"/>
                </a:solidFill>
                <a:effectLst/>
                <a:latin typeface="Lucida Grande" panose="020B0600040502020204" pitchFamily="34" charset="0"/>
                <a:cs typeface="Gill Sans" panose="020B0502020104020203" pitchFamily="34" charset="-79"/>
              </a:rPr>
              <a:t>ỗ</a:t>
            </a:r>
            <a:r>
              <a:rPr lang="vi-VN" dirty="0">
                <a:solidFill>
                  <a:srgbClr val="000000"/>
                </a:solidFill>
                <a:effectLst/>
                <a:latin typeface="Arial" panose="020B0604020202020204" pitchFamily="34" charset="0"/>
                <a:cs typeface="Gill Sans" panose="020B0502020104020203" pitchFamily="34" charset="-79"/>
              </a:rPr>
              <a:t> tr</a:t>
            </a:r>
            <a:r>
              <a:rPr lang="vi-VN" dirty="0">
                <a:solidFill>
                  <a:srgbClr val="000000"/>
                </a:solidFill>
                <a:effectLst/>
                <a:latin typeface="Lucida Grande" panose="020B0600040502020204" pitchFamily="34" charset="0"/>
                <a:cs typeface="Gill Sans" panose="020B0502020104020203" pitchFamily="34" charset="-79"/>
              </a:rPr>
              <a:t>ợ</a:t>
            </a:r>
            <a:r>
              <a:rPr lang="vi-VN" dirty="0">
                <a:solidFill>
                  <a:srgbClr val="000000"/>
                </a:solidFill>
                <a:effectLst/>
                <a:latin typeface="Arial" panose="020B0604020202020204" pitchFamily="34" charset="0"/>
                <a:cs typeface="Gill Sans" panose="020B0502020104020203" pitchFamily="34" charset="-79"/>
              </a:rPr>
              <a:t> </a:t>
            </a:r>
            <a:r>
              <a:rPr lang="vi-VN" dirty="0">
                <a:solidFill>
                  <a:srgbClr val="000000"/>
                </a:solidFill>
                <a:effectLst/>
                <a:latin typeface="Lucida Grande" panose="020B0600040502020204" pitchFamily="34" charset="0"/>
                <a:cs typeface="Gill Sans" panose="020B0502020104020203" pitchFamily="34" charset="-79"/>
              </a:rPr>
              <a:t>ư</a:t>
            </a:r>
            <a:r>
              <a:rPr lang="vi-VN" dirty="0">
                <a:solidFill>
                  <a:srgbClr val="000000"/>
                </a:solidFill>
                <a:effectLst/>
                <a:latin typeface="Arial" panose="020B0604020202020204" pitchFamily="34" charset="0"/>
                <a:cs typeface="Gill Sans" panose="020B0502020104020203" pitchFamily="34" charset="-79"/>
              </a:rPr>
              <a:t>u tiên ti</a:t>
            </a:r>
            <a:r>
              <a:rPr lang="vi-VN" dirty="0">
                <a:solidFill>
                  <a:srgbClr val="000000"/>
                </a:solidFill>
                <a:effectLst/>
                <a:latin typeface="Lucida Grande" panose="020B0600040502020204" pitchFamily="34" charset="0"/>
                <a:cs typeface="Gill Sans" panose="020B0502020104020203" pitchFamily="34" charset="-79"/>
              </a:rPr>
              <a:t>ế</a:t>
            </a:r>
            <a:r>
              <a:rPr lang="vi-VN" dirty="0">
                <a:solidFill>
                  <a:srgbClr val="000000"/>
                </a:solidFill>
                <a:effectLst/>
                <a:latin typeface="Arial" panose="020B0604020202020204" pitchFamily="34" charset="0"/>
                <a:cs typeface="Gill Sans" panose="020B0502020104020203" pitchFamily="34" charset="-79"/>
              </a:rPr>
              <a:t>t ki</a:t>
            </a:r>
            <a:r>
              <a:rPr lang="vi-VN" dirty="0">
                <a:solidFill>
                  <a:srgbClr val="000000"/>
                </a:solidFill>
                <a:effectLst/>
                <a:latin typeface="Lucida Grande" panose="020B0600040502020204" pitchFamily="34" charset="0"/>
                <a:cs typeface="Gill Sans" panose="020B0502020104020203" pitchFamily="34" charset="-79"/>
              </a:rPr>
              <a:t>ệ</a:t>
            </a:r>
            <a:r>
              <a:rPr lang="vi-VN" dirty="0">
                <a:solidFill>
                  <a:srgbClr val="000000"/>
                </a:solidFill>
                <a:effectLst/>
                <a:latin typeface="Arial" panose="020B0604020202020204" pitchFamily="34" charset="0"/>
                <a:cs typeface="Gill Sans" panose="020B0502020104020203" pitchFamily="34" charset="-79"/>
              </a:rPr>
              <a:t>m tài chính và ngu</a:t>
            </a:r>
            <a:r>
              <a:rPr lang="vi-VN" dirty="0">
                <a:solidFill>
                  <a:srgbClr val="000000"/>
                </a:solidFill>
                <a:effectLst/>
                <a:latin typeface="Lucida Grande" panose="020B0600040502020204" pitchFamily="34" charset="0"/>
                <a:cs typeface="Gill Sans" panose="020B0502020104020203" pitchFamily="34" charset="-79"/>
              </a:rPr>
              <a:t>ồ</a:t>
            </a:r>
            <a:r>
              <a:rPr lang="vi-VN" dirty="0">
                <a:solidFill>
                  <a:srgbClr val="000000"/>
                </a:solidFill>
                <a:effectLst/>
                <a:latin typeface="Arial" panose="020B0604020202020204" pitchFamily="34" charset="0"/>
                <a:cs typeface="Gill Sans" panose="020B0502020104020203" pitchFamily="34" charset="-79"/>
              </a:rPr>
              <a:t>n l</a:t>
            </a:r>
            <a:r>
              <a:rPr lang="vi-VN" dirty="0">
                <a:solidFill>
                  <a:srgbClr val="000000"/>
                </a:solidFill>
                <a:effectLst/>
                <a:latin typeface="Lucida Grande" panose="020B0600040502020204" pitchFamily="34" charset="0"/>
                <a:cs typeface="Gill Sans" panose="020B0502020104020203" pitchFamily="34" charset="-79"/>
              </a:rPr>
              <a:t>ự</a:t>
            </a:r>
            <a:r>
              <a:rPr lang="vi-VN" dirty="0">
                <a:solidFill>
                  <a:srgbClr val="000000"/>
                </a:solidFill>
                <a:effectLst/>
                <a:latin typeface="Arial" panose="020B0604020202020204" pitchFamily="34" charset="0"/>
                <a:cs typeface="Gill Sans" panose="020B0502020104020203" pitchFamily="34" charset="-79"/>
              </a:rPr>
              <a:t>c</a:t>
            </a:r>
          </a:p>
          <a:p>
            <a:pPr lvl="1" fontAlgn="base"/>
            <a:r>
              <a:rPr lang="en-US" dirty="0" err="1"/>
              <a:t>Tăng</a:t>
            </a:r>
            <a:r>
              <a:rPr lang="en-US" dirty="0"/>
              <a:t> </a:t>
            </a:r>
            <a:r>
              <a:rPr lang="en-US" dirty="0" err="1"/>
              <a:t>cường</a:t>
            </a:r>
            <a:r>
              <a:rPr lang="en-US" dirty="0"/>
              <a:t> </a:t>
            </a:r>
            <a:r>
              <a:rPr lang="en-US" dirty="0" err="1"/>
              <a:t>quy</a:t>
            </a:r>
            <a:r>
              <a:rPr lang="en-US" dirty="0"/>
              <a:t> </a:t>
            </a:r>
            <a:r>
              <a:rPr lang="en-US" dirty="0" err="1"/>
              <a:t>trình</a:t>
            </a:r>
            <a:r>
              <a:rPr lang="en-US" dirty="0"/>
              <a:t> </a:t>
            </a:r>
            <a:r>
              <a:rPr lang="en-US" dirty="0" err="1"/>
              <a:t>lập</a:t>
            </a:r>
            <a:r>
              <a:rPr lang="en-US" dirty="0"/>
              <a:t> </a:t>
            </a:r>
            <a:r>
              <a:rPr lang="en-US" dirty="0" err="1"/>
              <a:t>kế</a:t>
            </a:r>
            <a:r>
              <a:rPr lang="en-US" dirty="0"/>
              <a:t> </a:t>
            </a:r>
            <a:r>
              <a:rPr lang="en-US" dirty="0" err="1"/>
              <a:t>hoạch</a:t>
            </a:r>
            <a:r>
              <a:rPr lang="en-US" dirty="0"/>
              <a:t> </a:t>
            </a:r>
            <a:r>
              <a:rPr lang="en-US" dirty="0" err="1"/>
              <a:t>quản</a:t>
            </a:r>
            <a:r>
              <a:rPr lang="en-US" dirty="0"/>
              <a:t> </a:t>
            </a:r>
            <a:r>
              <a:rPr lang="en-US" dirty="0" err="1"/>
              <a:t>lý</a:t>
            </a:r>
            <a:r>
              <a:rPr lang="en-US" dirty="0"/>
              <a:t> CTR</a:t>
            </a:r>
          </a:p>
          <a:p>
            <a:pPr lvl="1" fontAlgn="base"/>
            <a:r>
              <a:rPr lang="en-US" dirty="0" err="1"/>
              <a:t>Hướng</a:t>
            </a:r>
            <a:r>
              <a:rPr lang="en-US" dirty="0"/>
              <a:t> </a:t>
            </a:r>
            <a:r>
              <a:rPr lang="en-US" dirty="0" err="1"/>
              <a:t>dẫn</a:t>
            </a:r>
            <a:r>
              <a:rPr lang="en-US" dirty="0"/>
              <a:t> </a:t>
            </a:r>
            <a:r>
              <a:rPr lang="en-US" dirty="0" err="1"/>
              <a:t>quy</a:t>
            </a:r>
            <a:r>
              <a:rPr lang="en-US" dirty="0"/>
              <a:t> </a:t>
            </a:r>
            <a:r>
              <a:rPr lang="en-US" dirty="0" err="1"/>
              <a:t>trình</a:t>
            </a:r>
            <a:r>
              <a:rPr lang="en-US" dirty="0"/>
              <a:t> </a:t>
            </a:r>
            <a:r>
              <a:rPr lang="en-US" dirty="0" err="1"/>
              <a:t>về</a:t>
            </a:r>
            <a:r>
              <a:rPr lang="en-US" dirty="0"/>
              <a:t> </a:t>
            </a:r>
            <a:r>
              <a:rPr lang="en-US" dirty="0" err="1"/>
              <a:t>ngân</a:t>
            </a:r>
            <a:r>
              <a:rPr lang="en-US" dirty="0"/>
              <a:t> </a:t>
            </a:r>
            <a:r>
              <a:rPr lang="en-US" dirty="0" err="1"/>
              <a:t>sách</a:t>
            </a:r>
            <a:endParaRPr lang="en-US" dirty="0"/>
          </a:p>
          <a:p>
            <a:pPr fontAlgn="base"/>
            <a:r>
              <a:rPr lang="en-US" dirty="0" err="1"/>
              <a:t>Công</a:t>
            </a:r>
            <a:r>
              <a:rPr lang="en-US" dirty="0"/>
              <a:t> </a:t>
            </a:r>
            <a:r>
              <a:rPr lang="en-US" dirty="0" err="1"/>
              <a:t>cụ</a:t>
            </a:r>
            <a:r>
              <a:rPr lang="en-US" dirty="0"/>
              <a:t> </a:t>
            </a:r>
            <a:r>
              <a:rPr lang="en-US" dirty="0" err="1"/>
              <a:t>truyền</a:t>
            </a:r>
            <a:r>
              <a:rPr lang="en-US" dirty="0"/>
              <a:t> </a:t>
            </a:r>
            <a:r>
              <a:rPr lang="en-US" dirty="0" err="1"/>
              <a:t>thông</a:t>
            </a:r>
            <a:r>
              <a:rPr lang="en-US" dirty="0"/>
              <a:t>, </a:t>
            </a:r>
            <a:r>
              <a:rPr lang="en-US" dirty="0" err="1"/>
              <a:t>kết</a:t>
            </a:r>
            <a:r>
              <a:rPr lang="en-US" dirty="0"/>
              <a:t> </a:t>
            </a:r>
            <a:r>
              <a:rPr lang="en-US" dirty="0" err="1"/>
              <a:t>nối</a:t>
            </a:r>
            <a:endParaRPr lang="en-US" dirty="0"/>
          </a:p>
          <a:p>
            <a:pPr lvl="1" fontAlgn="base"/>
            <a:r>
              <a:rPr lang="vi-VN" dirty="0">
                <a:solidFill>
                  <a:srgbClr val="000000"/>
                </a:solidFill>
                <a:effectLst/>
                <a:latin typeface="Arial" panose="020B0604020202020204" pitchFamily="34" charset="0"/>
                <a:cs typeface="Gill Sans" panose="020B0502020104020203" pitchFamily="34" charset="-79"/>
              </a:rPr>
              <a:t>T</a:t>
            </a:r>
            <a:r>
              <a:rPr lang="vi-VN" dirty="0">
                <a:solidFill>
                  <a:srgbClr val="000000"/>
                </a:solidFill>
                <a:effectLst/>
                <a:latin typeface="Lucida Grande" panose="020B0600040502020204" pitchFamily="34" charset="0"/>
                <a:cs typeface="Gill Sans" panose="020B0502020104020203" pitchFamily="34" charset="-79"/>
              </a:rPr>
              <a:t>ạ</a:t>
            </a:r>
            <a:r>
              <a:rPr lang="vi-VN" dirty="0">
                <a:solidFill>
                  <a:srgbClr val="000000"/>
                </a:solidFill>
                <a:effectLst/>
                <a:latin typeface="Arial" panose="020B0604020202020204" pitchFamily="34" charset="0"/>
                <a:cs typeface="Gill Sans" panose="020B0502020104020203" pitchFamily="34" charset="-79"/>
              </a:rPr>
              <a:t>o s</a:t>
            </a:r>
            <a:r>
              <a:rPr lang="vi-VN" dirty="0">
                <a:solidFill>
                  <a:srgbClr val="000000"/>
                </a:solidFill>
                <a:effectLst/>
                <a:latin typeface="Lucida Grande" panose="020B0600040502020204" pitchFamily="34" charset="0"/>
                <a:cs typeface="Gill Sans" panose="020B0502020104020203" pitchFamily="34" charset="-79"/>
              </a:rPr>
              <a:t>ự</a:t>
            </a:r>
            <a:r>
              <a:rPr lang="vi-VN" dirty="0">
                <a:solidFill>
                  <a:srgbClr val="000000"/>
                </a:solidFill>
                <a:effectLst/>
                <a:latin typeface="Arial" panose="020B0604020202020204" pitchFamily="34" charset="0"/>
                <a:cs typeface="Gill Sans" panose="020B0502020104020203" pitchFamily="34" charset="-79"/>
              </a:rPr>
              <a:t> k</a:t>
            </a:r>
            <a:r>
              <a:rPr lang="vi-VN" dirty="0">
                <a:solidFill>
                  <a:srgbClr val="000000"/>
                </a:solidFill>
                <a:effectLst/>
                <a:latin typeface="Lucida Grande" panose="020B0600040502020204" pitchFamily="34" charset="0"/>
                <a:cs typeface="Gill Sans" panose="020B0502020104020203" pitchFamily="34" charset="-79"/>
              </a:rPr>
              <a:t>ế</a:t>
            </a:r>
            <a:r>
              <a:rPr lang="vi-VN" dirty="0">
                <a:solidFill>
                  <a:srgbClr val="000000"/>
                </a:solidFill>
                <a:effectLst/>
                <a:latin typeface="Arial" panose="020B0604020202020204" pitchFamily="34" charset="0"/>
                <a:cs typeface="Gill Sans" panose="020B0502020104020203" pitchFamily="34" charset="-79"/>
              </a:rPr>
              <a:t>t n</a:t>
            </a:r>
            <a:r>
              <a:rPr lang="vi-VN" dirty="0">
                <a:solidFill>
                  <a:srgbClr val="000000"/>
                </a:solidFill>
                <a:effectLst/>
                <a:latin typeface="Lucida Grande" panose="020B0600040502020204" pitchFamily="34" charset="0"/>
                <a:cs typeface="Gill Sans" panose="020B0502020104020203" pitchFamily="34" charset="-79"/>
              </a:rPr>
              <a:t>ố</a:t>
            </a:r>
            <a:r>
              <a:rPr lang="vi-VN" dirty="0">
                <a:solidFill>
                  <a:srgbClr val="000000"/>
                </a:solidFill>
                <a:effectLst/>
                <a:latin typeface="Arial" panose="020B0604020202020204" pitchFamily="34" charset="0"/>
                <a:cs typeface="Gill Sans" panose="020B0502020104020203" pitchFamily="34" charset="-79"/>
              </a:rPr>
              <a:t>i gi</a:t>
            </a:r>
            <a:r>
              <a:rPr lang="vi-VN" dirty="0">
                <a:solidFill>
                  <a:srgbClr val="000000"/>
                </a:solidFill>
                <a:effectLst/>
                <a:latin typeface="Lucida Grande" panose="020B0600040502020204" pitchFamily="34" charset="0"/>
                <a:cs typeface="Gill Sans" panose="020B0502020104020203" pitchFamily="34" charset="-79"/>
              </a:rPr>
              <a:t>ữ</a:t>
            </a:r>
            <a:r>
              <a:rPr lang="vi-VN" dirty="0">
                <a:solidFill>
                  <a:srgbClr val="000000"/>
                </a:solidFill>
                <a:effectLst/>
                <a:latin typeface="Arial" panose="020B0604020202020204" pitchFamily="34" charset="0"/>
                <a:cs typeface="Gill Sans" panose="020B0502020104020203" pitchFamily="34" charset="-79"/>
              </a:rPr>
              <a:t>a các nhân viên v</a:t>
            </a:r>
            <a:r>
              <a:rPr lang="vi-VN" dirty="0">
                <a:solidFill>
                  <a:srgbClr val="000000"/>
                </a:solidFill>
                <a:effectLst/>
                <a:latin typeface="Lucida Grande" panose="020B0600040502020204" pitchFamily="34" charset="0"/>
                <a:cs typeface="Gill Sans" panose="020B0502020104020203" pitchFamily="34" charset="-79"/>
              </a:rPr>
              <a:t>ớ</a:t>
            </a:r>
            <a:r>
              <a:rPr lang="vi-VN" dirty="0">
                <a:solidFill>
                  <a:srgbClr val="000000"/>
                </a:solidFill>
                <a:effectLst/>
                <a:latin typeface="Arial" panose="020B0604020202020204" pitchFamily="34" charset="0"/>
                <a:cs typeface="Gill Sans" panose="020B0502020104020203" pitchFamily="34" charset="-79"/>
              </a:rPr>
              <a:t>i nhau và t</a:t>
            </a:r>
            <a:r>
              <a:rPr lang="vi-VN" dirty="0">
                <a:solidFill>
                  <a:srgbClr val="000000"/>
                </a:solidFill>
                <a:effectLst/>
                <a:latin typeface="Lucida Grande" panose="020B0600040502020204" pitchFamily="34" charset="0"/>
                <a:cs typeface="Gill Sans" panose="020B0502020104020203" pitchFamily="34" charset="-79"/>
              </a:rPr>
              <a:t>ă</a:t>
            </a:r>
            <a:r>
              <a:rPr lang="vi-VN" dirty="0">
                <a:solidFill>
                  <a:srgbClr val="000000"/>
                </a:solidFill>
                <a:effectLst/>
                <a:latin typeface="Arial" panose="020B0604020202020204" pitchFamily="34" charset="0"/>
                <a:cs typeface="Gill Sans" panose="020B0502020104020203" pitchFamily="34" charset="-79"/>
              </a:rPr>
              <a:t>ng c</a:t>
            </a:r>
            <a:r>
              <a:rPr lang="vi-VN" dirty="0">
                <a:solidFill>
                  <a:srgbClr val="000000"/>
                </a:solidFill>
                <a:effectLst/>
                <a:latin typeface="Lucida Grande" panose="020B0600040502020204" pitchFamily="34" charset="0"/>
                <a:cs typeface="Gill Sans" panose="020B0502020104020203" pitchFamily="34" charset="-79"/>
              </a:rPr>
              <a:t>ườ</a:t>
            </a:r>
            <a:r>
              <a:rPr lang="vi-VN" dirty="0">
                <a:solidFill>
                  <a:srgbClr val="000000"/>
                </a:solidFill>
                <a:effectLst/>
                <a:latin typeface="Arial" panose="020B0604020202020204" pitchFamily="34" charset="0"/>
                <a:cs typeface="Gill Sans" panose="020B0502020104020203" pitchFamily="34" charset="-79"/>
              </a:rPr>
              <a:t>ng nh</a:t>
            </a:r>
            <a:r>
              <a:rPr lang="vi-VN" dirty="0">
                <a:solidFill>
                  <a:srgbClr val="000000"/>
                </a:solidFill>
                <a:effectLst/>
                <a:latin typeface="Lucida Grande" panose="020B0600040502020204" pitchFamily="34" charset="0"/>
                <a:cs typeface="Gill Sans" panose="020B0502020104020203" pitchFamily="34" charset="-79"/>
              </a:rPr>
              <a:t>ậ</a:t>
            </a:r>
            <a:r>
              <a:rPr lang="vi-VN" dirty="0">
                <a:solidFill>
                  <a:srgbClr val="000000"/>
                </a:solidFill>
                <a:effectLst/>
                <a:latin typeface="Arial" panose="020B0604020202020204" pitchFamily="34" charset="0"/>
                <a:cs typeface="Gill Sans" panose="020B0502020104020203" pitchFamily="34" charset="-79"/>
              </a:rPr>
              <a:t>n th</a:t>
            </a:r>
            <a:r>
              <a:rPr lang="vi-VN" dirty="0">
                <a:solidFill>
                  <a:srgbClr val="000000"/>
                </a:solidFill>
                <a:effectLst/>
                <a:latin typeface="Lucida Grande" panose="020B0600040502020204" pitchFamily="34" charset="0"/>
                <a:cs typeface="Gill Sans" panose="020B0502020104020203" pitchFamily="34" charset="-79"/>
              </a:rPr>
              <a:t>ứ</a:t>
            </a:r>
            <a:r>
              <a:rPr lang="vi-VN" dirty="0">
                <a:solidFill>
                  <a:srgbClr val="000000"/>
                </a:solidFill>
                <a:effectLst/>
                <a:latin typeface="Arial" panose="020B0604020202020204" pitchFamily="34" charset="0"/>
                <a:cs typeface="Gill Sans" panose="020B0502020104020203" pitchFamily="34" charset="-79"/>
              </a:rPr>
              <a:t>c v</a:t>
            </a:r>
            <a:r>
              <a:rPr lang="vi-VN" dirty="0">
                <a:solidFill>
                  <a:srgbClr val="000000"/>
                </a:solidFill>
                <a:effectLst/>
                <a:latin typeface="Lucida Grande" panose="020B0600040502020204" pitchFamily="34" charset="0"/>
                <a:cs typeface="Gill Sans" panose="020B0502020104020203" pitchFamily="34" charset="-79"/>
              </a:rPr>
              <a:t>ề</a:t>
            </a:r>
            <a:r>
              <a:rPr lang="vi-VN" dirty="0">
                <a:solidFill>
                  <a:srgbClr val="000000"/>
                </a:solidFill>
                <a:effectLst/>
                <a:latin typeface="Arial" panose="020B0604020202020204" pitchFamily="34" charset="0"/>
                <a:cs typeface="Gill Sans" panose="020B0502020104020203" pitchFamily="34" charset="-79"/>
              </a:rPr>
              <a:t> vai trò c</a:t>
            </a:r>
            <a:r>
              <a:rPr lang="vi-VN" dirty="0">
                <a:solidFill>
                  <a:srgbClr val="000000"/>
                </a:solidFill>
                <a:effectLst/>
                <a:latin typeface="Lucida Grande" panose="020B0600040502020204" pitchFamily="34" charset="0"/>
                <a:cs typeface="Gill Sans" panose="020B0502020104020203" pitchFamily="34" charset="-79"/>
              </a:rPr>
              <a:t>ủ</a:t>
            </a:r>
            <a:r>
              <a:rPr lang="vi-VN" dirty="0">
                <a:solidFill>
                  <a:srgbClr val="000000"/>
                </a:solidFill>
                <a:effectLst/>
                <a:latin typeface="Arial" panose="020B0604020202020204" pitchFamily="34" charset="0"/>
                <a:cs typeface="Gill Sans" panose="020B0502020104020203" pitchFamily="34" charset="-79"/>
              </a:rPr>
              <a:t>a m</a:t>
            </a:r>
            <a:r>
              <a:rPr lang="vi-VN" dirty="0">
                <a:solidFill>
                  <a:srgbClr val="000000"/>
                </a:solidFill>
                <a:effectLst/>
                <a:latin typeface="Lucida Grande" panose="020B0600040502020204" pitchFamily="34" charset="0"/>
                <a:cs typeface="Gill Sans" panose="020B0502020104020203" pitchFamily="34" charset="-79"/>
              </a:rPr>
              <a:t>ỗ</a:t>
            </a:r>
            <a:r>
              <a:rPr lang="vi-VN" dirty="0">
                <a:solidFill>
                  <a:srgbClr val="000000"/>
                </a:solidFill>
                <a:effectLst/>
                <a:latin typeface="Arial" panose="020B0604020202020204" pitchFamily="34" charset="0"/>
                <a:cs typeface="Gill Sans" panose="020B0502020104020203" pitchFamily="34" charset="-79"/>
              </a:rPr>
              <a:t>i cá nhân trong QLCTR</a:t>
            </a:r>
          </a:p>
          <a:p>
            <a:pPr lvl="1" fontAlgn="base"/>
            <a:r>
              <a:rPr lang="vi-VN" dirty="0">
                <a:solidFill>
                  <a:srgbClr val="000000"/>
                </a:solidFill>
                <a:effectLst/>
                <a:latin typeface="Arial" panose="020B0604020202020204" pitchFamily="34" charset="0"/>
                <a:cs typeface="Gill Sans" panose="020B0502020104020203" pitchFamily="34" charset="-79"/>
              </a:rPr>
              <a:t>T</a:t>
            </a:r>
            <a:r>
              <a:rPr lang="vi-VN" dirty="0">
                <a:solidFill>
                  <a:srgbClr val="000000"/>
                </a:solidFill>
                <a:effectLst/>
                <a:latin typeface="Lucida Grande" panose="020B0600040502020204" pitchFamily="34" charset="0"/>
                <a:cs typeface="Gill Sans" panose="020B0502020104020203" pitchFamily="34" charset="-79"/>
              </a:rPr>
              <a:t>ạ</a:t>
            </a:r>
            <a:r>
              <a:rPr lang="vi-VN" dirty="0">
                <a:solidFill>
                  <a:srgbClr val="000000"/>
                </a:solidFill>
                <a:effectLst/>
                <a:latin typeface="Arial" panose="020B0604020202020204" pitchFamily="34" charset="0"/>
                <a:cs typeface="Gill Sans" panose="020B0502020104020203" pitchFamily="34" charset="-79"/>
              </a:rPr>
              <a:t>o s</a:t>
            </a:r>
            <a:r>
              <a:rPr lang="vi-VN" dirty="0">
                <a:solidFill>
                  <a:srgbClr val="000000"/>
                </a:solidFill>
                <a:effectLst/>
                <a:latin typeface="Lucida Grande" panose="020B0600040502020204" pitchFamily="34" charset="0"/>
                <a:cs typeface="Gill Sans" panose="020B0502020104020203" pitchFamily="34" charset="-79"/>
              </a:rPr>
              <a:t>ự</a:t>
            </a:r>
            <a:r>
              <a:rPr lang="vi-VN" dirty="0">
                <a:solidFill>
                  <a:srgbClr val="000000"/>
                </a:solidFill>
                <a:effectLst/>
                <a:latin typeface="Arial" panose="020B0604020202020204" pitchFamily="34" charset="0"/>
                <a:cs typeface="Gill Sans" panose="020B0502020104020203" pitchFamily="34" charset="-79"/>
              </a:rPr>
              <a:t> minh b</a:t>
            </a:r>
            <a:r>
              <a:rPr lang="vi-VN" dirty="0">
                <a:solidFill>
                  <a:srgbClr val="000000"/>
                </a:solidFill>
                <a:effectLst/>
                <a:latin typeface="Lucida Grande" panose="020B0600040502020204" pitchFamily="34" charset="0"/>
                <a:cs typeface="Gill Sans" panose="020B0502020104020203" pitchFamily="34" charset="-79"/>
              </a:rPr>
              <a:t>ạ</a:t>
            </a:r>
            <a:r>
              <a:rPr lang="vi-VN" dirty="0">
                <a:solidFill>
                  <a:srgbClr val="000000"/>
                </a:solidFill>
                <a:effectLst/>
                <a:latin typeface="Arial" panose="020B0604020202020204" pitchFamily="34" charset="0"/>
                <a:cs typeface="Gill Sans" panose="020B0502020104020203" pitchFamily="34" charset="-79"/>
              </a:rPr>
              <a:t>ch, xây d</a:t>
            </a:r>
            <a:r>
              <a:rPr lang="vi-VN" dirty="0">
                <a:solidFill>
                  <a:srgbClr val="000000"/>
                </a:solidFill>
                <a:effectLst/>
                <a:latin typeface="Lucida Grande" panose="020B0600040502020204" pitchFamily="34" charset="0"/>
                <a:cs typeface="Gill Sans" panose="020B0502020104020203" pitchFamily="34" charset="-79"/>
              </a:rPr>
              <a:t>ự</a:t>
            </a:r>
            <a:r>
              <a:rPr lang="vi-VN" dirty="0">
                <a:solidFill>
                  <a:srgbClr val="000000"/>
                </a:solidFill>
                <a:effectLst/>
                <a:latin typeface="Arial" panose="020B0604020202020204" pitchFamily="34" charset="0"/>
                <a:cs typeface="Gill Sans" panose="020B0502020104020203" pitchFamily="34" charset="-79"/>
              </a:rPr>
              <a:t>ng lòng tin vào chính quy</a:t>
            </a:r>
            <a:r>
              <a:rPr lang="vi-VN" dirty="0">
                <a:solidFill>
                  <a:srgbClr val="000000"/>
                </a:solidFill>
                <a:effectLst/>
                <a:latin typeface="Lucida Grande" panose="020B0600040502020204" pitchFamily="34" charset="0"/>
                <a:cs typeface="Gill Sans" panose="020B0502020104020203" pitchFamily="34" charset="-79"/>
              </a:rPr>
              <a:t>ề</a:t>
            </a:r>
            <a:r>
              <a:rPr lang="vi-VN" dirty="0">
                <a:solidFill>
                  <a:srgbClr val="000000"/>
                </a:solidFill>
                <a:effectLst/>
                <a:latin typeface="Arial" panose="020B0604020202020204" pitchFamily="34" charset="0"/>
                <a:cs typeface="Gill Sans" panose="020B0502020104020203" pitchFamily="34" charset="-79"/>
              </a:rPr>
              <a:t>n </a:t>
            </a:r>
            <a:r>
              <a:rPr lang="vi-VN" dirty="0">
                <a:solidFill>
                  <a:srgbClr val="000000"/>
                </a:solidFill>
                <a:effectLst/>
                <a:latin typeface="Lucida Grande" panose="020B0600040502020204" pitchFamily="34" charset="0"/>
                <a:cs typeface="Gill Sans" panose="020B0502020104020203" pitchFamily="34" charset="-79"/>
              </a:rPr>
              <a:t>đị</a:t>
            </a:r>
            <a:r>
              <a:rPr lang="vi-VN" dirty="0">
                <a:solidFill>
                  <a:srgbClr val="000000"/>
                </a:solidFill>
                <a:effectLst/>
                <a:latin typeface="Arial" panose="020B0604020202020204" pitchFamily="34" charset="0"/>
                <a:cs typeface="Gill Sans" panose="020B0502020104020203" pitchFamily="34" charset="-79"/>
              </a:rPr>
              <a:t>a ph</a:t>
            </a:r>
            <a:r>
              <a:rPr lang="vi-VN" dirty="0">
                <a:solidFill>
                  <a:srgbClr val="000000"/>
                </a:solidFill>
                <a:effectLst/>
                <a:latin typeface="Lucida Grande" panose="020B0600040502020204" pitchFamily="34" charset="0"/>
                <a:cs typeface="Gill Sans" panose="020B0502020104020203" pitchFamily="34" charset="-79"/>
              </a:rPr>
              <a:t>ươ</a:t>
            </a:r>
            <a:r>
              <a:rPr lang="vi-VN" dirty="0">
                <a:solidFill>
                  <a:srgbClr val="000000"/>
                </a:solidFill>
                <a:effectLst/>
                <a:latin typeface="Arial" panose="020B0604020202020204" pitchFamily="34" charset="0"/>
                <a:cs typeface="Gill Sans" panose="020B0502020104020203" pitchFamily="34" charset="-79"/>
              </a:rPr>
              <a:t>ng</a:t>
            </a:r>
          </a:p>
          <a:p>
            <a:endParaRPr lang="en-US" sz="2300" dirty="0">
              <a:latin typeface="Gill Sans MT" panose="020B0502020104020203" pitchFamily="34" charset="0"/>
            </a:endParaRPr>
          </a:p>
          <a:p>
            <a:endParaRPr lang="en-US" sz="2300" dirty="0">
              <a:latin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193043" y="244551"/>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Lợi</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ích</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khi</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thực</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hiện</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đánh</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giá</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năng</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lực</a:t>
            </a:r>
            <a:endParaRPr kumimoji="0" lang="en-US" sz="3200" b="1" i="0" u="none" strike="noStrike" kern="1200" cap="none" spc="0" normalizeH="0" baseline="0" noProof="0" dirty="0">
              <a:ln>
                <a:noFill/>
              </a:ln>
              <a:solidFill>
                <a:srgbClr val="C00000"/>
              </a:solidFill>
              <a:effectLst/>
              <a:uLnTx/>
              <a:uFillTx/>
              <a:latin typeface="Gill Sans MT"/>
              <a:ea typeface="+mj-ea"/>
              <a:cs typeface="Gill Sans MT"/>
            </a:endParaRPr>
          </a:p>
        </p:txBody>
      </p:sp>
      <p:sp>
        <p:nvSpPr>
          <p:cNvPr id="4" name="Slide Number Placeholder 4">
            <a:extLst>
              <a:ext uri="{FF2B5EF4-FFF2-40B4-BE49-F238E27FC236}">
                <a16:creationId xmlns:a16="http://schemas.microsoft.com/office/drawing/2014/main" id="{B4895692-C72E-2996-DFF2-44635A227BF1}"/>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14</a:t>
            </a:fld>
            <a:endParaRPr lang="en-US" sz="1100"/>
          </a:p>
        </p:txBody>
      </p:sp>
      <p:sp>
        <p:nvSpPr>
          <p:cNvPr id="5" name="Footer Placeholder 3">
            <a:extLst>
              <a:ext uri="{FF2B5EF4-FFF2-40B4-BE49-F238E27FC236}">
                <a16:creationId xmlns:a16="http://schemas.microsoft.com/office/drawing/2014/main" id="{2395D186-79AD-E931-9FF5-A21F253EFCBF}"/>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2737105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ểu tượng tòa nhà chính phủ với thùng tái chế ở phía trước.">
            <a:extLst>
              <a:ext uri="{FF2B5EF4-FFF2-40B4-BE49-F238E27FC236}">
                <a16:creationId xmlns:a16="http://schemas.microsoft.com/office/drawing/2014/main" id="{AE0614E3-1EFF-4F6D-B392-CA3D421E2F20}"/>
              </a:ext>
            </a:extLst>
          </p:cNvPr>
          <p:cNvPicPr>
            <a:picLocks noChangeAspect="1"/>
          </p:cNvPicPr>
          <p:nvPr/>
        </p:nvPicPr>
        <p:blipFill>
          <a:blip r:embed="rId2"/>
          <a:stretch>
            <a:fillRect/>
          </a:stretch>
        </p:blipFill>
        <p:spPr>
          <a:xfrm>
            <a:off x="6667198" y="1438852"/>
            <a:ext cx="4000802" cy="3666606"/>
          </a:xfrm>
          <a:prstGeom prst="rect">
            <a:avLst/>
          </a:prstGeom>
        </p:spPr>
      </p:pic>
      <p:cxnSp>
        <p:nvCxnSpPr>
          <p:cNvPr id="13" name="Straight Connector 12">
            <a:extLst>
              <a:ext uri="{FF2B5EF4-FFF2-40B4-BE49-F238E27FC236}">
                <a16:creationId xmlns:a16="http://schemas.microsoft.com/office/drawing/2014/main" id="{E2F0DE38-A9F7-4EA2-97EF-1B3241BD91AE}"/>
              </a:ext>
              <a:ext uri="{C183D7F6-B498-43B3-948B-1728B52AA6E4}">
                <adec:decorative xmlns:adec="http://schemas.microsoft.com/office/drawing/2017/decorative" val="1"/>
              </a:ext>
            </a:extLst>
          </p:cNvPr>
          <p:cNvCxnSpPr>
            <a:cxnSpLocks/>
          </p:cNvCxnSpPr>
          <p:nvPr/>
        </p:nvCxnSpPr>
        <p:spPr>
          <a:xfrm>
            <a:off x="1996135" y="4076766"/>
            <a:ext cx="443214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CD8C04D2-15C5-49C2-9AE4-C551D9F6A4D0}"/>
              </a:ext>
            </a:extLst>
          </p:cNvPr>
          <p:cNvSpPr txBox="1">
            <a:spLocks noGrp="1"/>
          </p:cNvSpPr>
          <p:nvPr>
            <p:ph type="title" idx="4294967295"/>
          </p:nvPr>
        </p:nvSpPr>
        <p:spPr>
          <a:xfrm>
            <a:off x="2062802" y="282975"/>
            <a:ext cx="4461713" cy="35255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small" spc="0" normalizeH="0" baseline="0" noProof="0" dirty="0" err="1">
                <a:ln>
                  <a:noFill/>
                </a:ln>
                <a:solidFill>
                  <a:srgbClr val="920000"/>
                </a:solidFill>
                <a:effectLst/>
                <a:uLnTx/>
                <a:uFillTx/>
                <a:latin typeface="Gill Sans MT"/>
                <a:ea typeface="+mj-ea"/>
                <a:cs typeface="+mj-cs"/>
              </a:rPr>
              <a:t>Phần</a:t>
            </a:r>
            <a:r>
              <a:rPr kumimoji="0" lang="en-US" sz="3200" b="1" i="0" u="none" strike="noStrike" kern="1200" cap="small" spc="0" normalizeH="0" baseline="0" noProof="0" dirty="0">
                <a:ln>
                  <a:noFill/>
                </a:ln>
                <a:solidFill>
                  <a:srgbClr val="920000"/>
                </a:solidFill>
                <a:effectLst/>
                <a:uLnTx/>
                <a:uFillTx/>
                <a:latin typeface="Gill Sans MT"/>
                <a:ea typeface="+mj-ea"/>
                <a:cs typeface="+mj-cs"/>
              </a:rPr>
              <a:t> 3</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920000"/>
              </a:solidFill>
              <a:effectLst/>
              <a:uLnTx/>
              <a:uFillTx/>
              <a:latin typeface="Gill Sans MT" panose="020B0502020104020203"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1" u="none" strike="noStrike" kern="1200" cap="none" spc="0" normalizeH="0" baseline="0" noProof="0" dirty="0" err="1">
                <a:ln>
                  <a:noFill/>
                </a:ln>
                <a:solidFill>
                  <a:srgbClr val="194F8B"/>
                </a:solidFill>
                <a:effectLst/>
                <a:uLnTx/>
                <a:uFillTx/>
                <a:latin typeface="Gill Sans MT" panose="020B0502020104020203" pitchFamily="34" charset="0"/>
                <a:ea typeface="+mj-ea"/>
                <a:cs typeface="+mj-cs"/>
              </a:rPr>
              <a:t>Thực</a:t>
            </a:r>
            <a:r>
              <a:rPr kumimoji="0" lang="en-US" sz="3200" b="1" i="1" u="none" strike="noStrike" kern="1200" cap="none" spc="0" normalizeH="0" baseline="0" noProof="0" dirty="0">
                <a:ln>
                  <a:noFill/>
                </a:ln>
                <a:solidFill>
                  <a:srgbClr val="194F8B"/>
                </a:solidFill>
                <a:effectLst/>
                <a:uLnTx/>
                <a:uFillTx/>
                <a:latin typeface="Gill Sans MT" panose="020B0502020104020203" pitchFamily="34" charset="0"/>
                <a:ea typeface="+mj-ea"/>
                <a:cs typeface="+mj-cs"/>
              </a:rPr>
              <a:t> </a:t>
            </a:r>
            <a:r>
              <a:rPr kumimoji="0" lang="en-US" sz="3200" b="1" i="1" u="none" strike="noStrike" kern="1200" cap="none" spc="0" normalizeH="0" baseline="0" noProof="0" dirty="0" err="1">
                <a:ln>
                  <a:noFill/>
                </a:ln>
                <a:solidFill>
                  <a:srgbClr val="194F8B"/>
                </a:solidFill>
                <a:effectLst/>
                <a:uLnTx/>
                <a:uFillTx/>
                <a:latin typeface="Gill Sans MT" panose="020B0502020104020203" pitchFamily="34" charset="0"/>
                <a:ea typeface="+mj-ea"/>
                <a:cs typeface="+mj-cs"/>
              </a:rPr>
              <a:t>hiện</a:t>
            </a:r>
            <a:r>
              <a:rPr kumimoji="0" lang="en-US" sz="3200" b="1" i="1" u="none" strike="noStrike" kern="1200" cap="none" spc="0" normalizeH="0" baseline="0" noProof="0" dirty="0">
                <a:ln>
                  <a:noFill/>
                </a:ln>
                <a:solidFill>
                  <a:srgbClr val="194F8B"/>
                </a:solidFill>
                <a:effectLst/>
                <a:uLnTx/>
                <a:uFillTx/>
                <a:latin typeface="Gill Sans MT" panose="020B0502020104020203" pitchFamily="34" charset="0"/>
                <a:ea typeface="+mj-ea"/>
                <a:cs typeface="+mj-cs"/>
              </a:rPr>
              <a:t> </a:t>
            </a:r>
            <a:r>
              <a:rPr kumimoji="0" lang="en-US" sz="3200" b="1" i="1" u="none" strike="noStrike" kern="1200" cap="none" spc="0" normalizeH="0" baseline="0" noProof="0" dirty="0" err="1">
                <a:ln>
                  <a:noFill/>
                </a:ln>
                <a:solidFill>
                  <a:srgbClr val="194F8B"/>
                </a:solidFill>
                <a:effectLst/>
                <a:uLnTx/>
                <a:uFillTx/>
                <a:latin typeface="Gill Sans MT" panose="020B0502020104020203" pitchFamily="34" charset="0"/>
                <a:ea typeface="+mj-ea"/>
                <a:cs typeface="+mj-cs"/>
              </a:rPr>
              <a:t>đánh</a:t>
            </a:r>
            <a:r>
              <a:rPr kumimoji="0" lang="en-US" sz="3200" b="1" i="1" u="none" strike="noStrike" kern="1200" cap="none" spc="0" normalizeH="0" baseline="0" noProof="0" dirty="0">
                <a:ln>
                  <a:noFill/>
                </a:ln>
                <a:solidFill>
                  <a:srgbClr val="194F8B"/>
                </a:solidFill>
                <a:effectLst/>
                <a:uLnTx/>
                <a:uFillTx/>
                <a:latin typeface="Gill Sans MT" panose="020B0502020104020203" pitchFamily="34" charset="0"/>
                <a:ea typeface="+mj-ea"/>
                <a:cs typeface="+mj-cs"/>
              </a:rPr>
              <a:t> </a:t>
            </a:r>
            <a:r>
              <a:rPr kumimoji="0" lang="en-US" sz="3200" b="1" i="1" u="none" strike="noStrike" kern="1200" cap="none" spc="0" normalizeH="0" baseline="0" noProof="0" dirty="0" err="1">
                <a:ln>
                  <a:noFill/>
                </a:ln>
                <a:solidFill>
                  <a:srgbClr val="194F8B"/>
                </a:solidFill>
                <a:effectLst/>
                <a:uLnTx/>
                <a:uFillTx/>
                <a:latin typeface="Gill Sans MT" panose="020B0502020104020203" pitchFamily="34" charset="0"/>
                <a:ea typeface="+mj-ea"/>
                <a:cs typeface="+mj-cs"/>
              </a:rPr>
              <a:t>giá</a:t>
            </a:r>
            <a:r>
              <a:rPr kumimoji="0" lang="en-US" sz="3200" b="1" i="1" u="none" strike="noStrike" kern="1200" cap="none" spc="0" normalizeH="0" baseline="0" noProof="0" dirty="0">
                <a:ln>
                  <a:noFill/>
                </a:ln>
                <a:solidFill>
                  <a:srgbClr val="194F8B"/>
                </a:solidFill>
                <a:effectLst/>
                <a:uLnTx/>
                <a:uFillTx/>
                <a:latin typeface="Gill Sans MT" panose="020B0502020104020203" pitchFamily="34" charset="0"/>
                <a:ea typeface="+mj-ea"/>
                <a:cs typeface="+mj-cs"/>
              </a:rPr>
              <a:t> </a:t>
            </a:r>
            <a:r>
              <a:rPr kumimoji="0" lang="en-US" sz="3200" b="1" i="1" u="none" strike="noStrike" kern="1200" cap="none" spc="0" normalizeH="0" baseline="0" noProof="0" dirty="0" err="1">
                <a:ln>
                  <a:noFill/>
                </a:ln>
                <a:solidFill>
                  <a:srgbClr val="194F8B"/>
                </a:solidFill>
                <a:effectLst/>
                <a:uLnTx/>
                <a:uFillTx/>
                <a:latin typeface="Gill Sans MT" panose="020B0502020104020203" pitchFamily="34" charset="0"/>
                <a:ea typeface="+mj-ea"/>
                <a:cs typeface="+mj-cs"/>
              </a:rPr>
              <a:t>năng</a:t>
            </a:r>
            <a:r>
              <a:rPr kumimoji="0" lang="en-US" sz="3200" b="1" i="1" u="none" strike="noStrike" kern="1200" cap="none" spc="0" normalizeH="0" baseline="0" noProof="0" dirty="0">
                <a:ln>
                  <a:noFill/>
                </a:ln>
                <a:solidFill>
                  <a:srgbClr val="194F8B"/>
                </a:solidFill>
                <a:effectLst/>
                <a:uLnTx/>
                <a:uFillTx/>
                <a:latin typeface="Gill Sans MT" panose="020B0502020104020203" pitchFamily="34" charset="0"/>
                <a:ea typeface="+mj-ea"/>
                <a:cs typeface="+mj-cs"/>
              </a:rPr>
              <a:t> </a:t>
            </a:r>
            <a:r>
              <a:rPr kumimoji="0" lang="en-US" sz="3200" b="1" i="1" u="none" strike="noStrike" kern="1200" cap="none" spc="0" normalizeH="0" baseline="0" noProof="0" dirty="0" err="1">
                <a:ln>
                  <a:noFill/>
                </a:ln>
                <a:solidFill>
                  <a:srgbClr val="194F8B"/>
                </a:solidFill>
                <a:effectLst/>
                <a:uLnTx/>
                <a:uFillTx/>
                <a:latin typeface="Gill Sans MT" panose="020B0502020104020203" pitchFamily="34" charset="0"/>
                <a:ea typeface="+mj-ea"/>
                <a:cs typeface="+mj-cs"/>
              </a:rPr>
              <a:t>lực</a:t>
            </a:r>
            <a:r>
              <a:rPr kumimoji="0" lang="en-US" sz="3200" b="1" i="1" u="none" strike="noStrike" kern="1200" cap="none" spc="0" normalizeH="0" baseline="0" noProof="0" dirty="0">
                <a:ln>
                  <a:noFill/>
                </a:ln>
                <a:solidFill>
                  <a:srgbClr val="194F8B"/>
                </a:solidFill>
                <a:effectLst/>
                <a:uLnTx/>
                <a:uFillTx/>
                <a:latin typeface="Gill Sans MT" panose="020B0502020104020203" pitchFamily="34" charset="0"/>
                <a:ea typeface="+mj-ea"/>
                <a:cs typeface="+mj-cs"/>
              </a:rPr>
              <a:t> </a:t>
            </a:r>
            <a:r>
              <a:rPr kumimoji="0" lang="en-US" sz="3200" b="1" i="1" u="none" strike="noStrike" kern="1200" cap="none" spc="0" normalizeH="0" baseline="0" noProof="0" dirty="0" err="1">
                <a:ln>
                  <a:noFill/>
                </a:ln>
                <a:solidFill>
                  <a:srgbClr val="194F8B"/>
                </a:solidFill>
                <a:effectLst/>
                <a:uLnTx/>
                <a:uFillTx/>
                <a:latin typeface="Gill Sans MT" panose="020B0502020104020203" pitchFamily="34" charset="0"/>
                <a:ea typeface="+mj-ea"/>
                <a:cs typeface="+mj-cs"/>
              </a:rPr>
              <a:t>quản</a:t>
            </a:r>
            <a:r>
              <a:rPr kumimoji="0" lang="en-US" sz="3200" b="1" i="1" u="none" strike="noStrike" kern="1200" cap="none" spc="0" normalizeH="0" baseline="0" noProof="0" dirty="0">
                <a:ln>
                  <a:noFill/>
                </a:ln>
                <a:solidFill>
                  <a:srgbClr val="194F8B"/>
                </a:solidFill>
                <a:effectLst/>
                <a:uLnTx/>
                <a:uFillTx/>
                <a:latin typeface="Gill Sans MT" panose="020B0502020104020203" pitchFamily="34" charset="0"/>
                <a:ea typeface="+mj-ea"/>
                <a:cs typeface="+mj-cs"/>
              </a:rPr>
              <a:t> </a:t>
            </a:r>
            <a:r>
              <a:rPr kumimoji="0" lang="en-US" sz="3200" b="1" i="1" u="none" strike="noStrike" kern="1200" cap="none" spc="0" normalizeH="0" baseline="0" noProof="0" dirty="0" err="1">
                <a:ln>
                  <a:noFill/>
                </a:ln>
                <a:solidFill>
                  <a:srgbClr val="194F8B"/>
                </a:solidFill>
                <a:effectLst/>
                <a:uLnTx/>
                <a:uFillTx/>
                <a:latin typeface="Gill Sans MT" panose="020B0502020104020203" pitchFamily="34" charset="0"/>
                <a:ea typeface="+mj-ea"/>
                <a:cs typeface="+mj-cs"/>
              </a:rPr>
              <a:t>lý</a:t>
            </a:r>
            <a:r>
              <a:rPr kumimoji="0" lang="en-US" sz="3200" b="1" i="1" u="none" strike="noStrike" kern="1200" cap="none" spc="0" normalizeH="0" baseline="0" noProof="0" dirty="0">
                <a:ln>
                  <a:noFill/>
                </a:ln>
                <a:solidFill>
                  <a:srgbClr val="194F8B"/>
                </a:solidFill>
                <a:effectLst/>
                <a:uLnTx/>
                <a:uFillTx/>
                <a:latin typeface="Gill Sans MT" panose="020B0502020104020203" pitchFamily="34" charset="0"/>
                <a:ea typeface="+mj-ea"/>
                <a:cs typeface="+mj-cs"/>
              </a:rPr>
              <a:t> </a:t>
            </a:r>
            <a:r>
              <a:rPr kumimoji="0" lang="en-US" sz="3200" b="1" i="1" u="none" strike="noStrike" kern="1200" cap="none" spc="0" normalizeH="0" baseline="0" noProof="0" dirty="0" err="1">
                <a:ln>
                  <a:noFill/>
                </a:ln>
                <a:solidFill>
                  <a:srgbClr val="194F8B"/>
                </a:solidFill>
                <a:effectLst/>
                <a:uLnTx/>
                <a:uFillTx/>
                <a:latin typeface="Gill Sans MT" panose="020B0502020104020203" pitchFamily="34" charset="0"/>
                <a:ea typeface="+mj-ea"/>
                <a:cs typeface="+mj-cs"/>
              </a:rPr>
              <a:t>chất</a:t>
            </a:r>
            <a:r>
              <a:rPr kumimoji="0" lang="en-US" sz="3200" b="1" i="1" u="none" strike="noStrike" kern="1200" cap="none" spc="0" normalizeH="0" baseline="0" noProof="0" dirty="0">
                <a:ln>
                  <a:noFill/>
                </a:ln>
                <a:solidFill>
                  <a:srgbClr val="194F8B"/>
                </a:solidFill>
                <a:effectLst/>
                <a:uLnTx/>
                <a:uFillTx/>
                <a:latin typeface="Gill Sans MT" panose="020B0502020104020203" pitchFamily="34" charset="0"/>
                <a:ea typeface="+mj-ea"/>
                <a:cs typeface="+mj-cs"/>
              </a:rPr>
              <a:t> </a:t>
            </a:r>
            <a:r>
              <a:rPr kumimoji="0" lang="en-US" sz="3200" b="1" i="1" u="none" strike="noStrike" kern="1200" cap="none" spc="0" normalizeH="0" baseline="0" noProof="0" dirty="0" err="1">
                <a:ln>
                  <a:noFill/>
                </a:ln>
                <a:solidFill>
                  <a:srgbClr val="194F8B"/>
                </a:solidFill>
                <a:effectLst/>
                <a:uLnTx/>
                <a:uFillTx/>
                <a:latin typeface="Gill Sans MT" panose="020B0502020104020203" pitchFamily="34" charset="0"/>
                <a:ea typeface="+mj-ea"/>
                <a:cs typeface="+mj-cs"/>
              </a:rPr>
              <a:t>thải</a:t>
            </a:r>
            <a:r>
              <a:rPr kumimoji="0" lang="en-US" sz="3200" b="1" i="1" u="none" strike="noStrike" kern="1200" cap="none" spc="0" normalizeH="0" baseline="0" noProof="0" dirty="0">
                <a:ln>
                  <a:noFill/>
                </a:ln>
                <a:solidFill>
                  <a:srgbClr val="194F8B"/>
                </a:solidFill>
                <a:effectLst/>
                <a:uLnTx/>
                <a:uFillTx/>
                <a:latin typeface="Gill Sans MT" panose="020B0502020104020203" pitchFamily="34" charset="0"/>
                <a:ea typeface="+mj-ea"/>
                <a:cs typeface="+mj-cs"/>
              </a:rPr>
              <a:t> </a:t>
            </a:r>
            <a:r>
              <a:rPr kumimoji="0" lang="en-US" sz="3200" b="1" i="1" u="none" strike="noStrike" kern="1200" cap="none" spc="0" normalizeH="0" baseline="0" noProof="0" dirty="0" err="1">
                <a:ln>
                  <a:noFill/>
                </a:ln>
                <a:solidFill>
                  <a:srgbClr val="194F8B"/>
                </a:solidFill>
                <a:effectLst/>
                <a:uLnTx/>
                <a:uFillTx/>
                <a:latin typeface="Gill Sans MT" panose="020B0502020104020203" pitchFamily="34" charset="0"/>
                <a:ea typeface="+mj-ea"/>
                <a:cs typeface="+mj-cs"/>
              </a:rPr>
              <a:t>rắn</a:t>
            </a:r>
            <a:r>
              <a:rPr kumimoji="0" lang="en-US" sz="3200" b="1" i="1" u="none" strike="noStrike" kern="1200" cap="none" spc="0" normalizeH="0" baseline="0" noProof="0" dirty="0">
                <a:ln>
                  <a:noFill/>
                </a:ln>
                <a:solidFill>
                  <a:srgbClr val="194F8B"/>
                </a:solidFill>
                <a:effectLst/>
                <a:uLnTx/>
                <a:uFillTx/>
                <a:latin typeface="Gill Sans MT" panose="020B0502020104020203" pitchFamily="34" charset="0"/>
                <a:ea typeface="+mj-ea"/>
                <a:cs typeface="+mj-cs"/>
              </a:rPr>
              <a:t> </a:t>
            </a:r>
            <a:r>
              <a:rPr kumimoji="0" lang="en-US" sz="3200" b="1" i="1" u="none" strike="noStrike" kern="1200" cap="none" spc="0" normalizeH="0" baseline="0" noProof="0" dirty="0" err="1">
                <a:ln>
                  <a:noFill/>
                </a:ln>
                <a:solidFill>
                  <a:srgbClr val="194F8B"/>
                </a:solidFill>
                <a:effectLst/>
                <a:uLnTx/>
                <a:uFillTx/>
                <a:latin typeface="Gill Sans MT" panose="020B0502020104020203" pitchFamily="34" charset="0"/>
                <a:ea typeface="+mj-ea"/>
                <a:cs typeface="+mj-cs"/>
              </a:rPr>
              <a:t>như</a:t>
            </a:r>
            <a:r>
              <a:rPr kumimoji="0" lang="en-US" sz="3200" b="1" i="1" u="none" strike="noStrike" kern="1200" cap="none" spc="0" normalizeH="0" baseline="0" noProof="0" dirty="0">
                <a:ln>
                  <a:noFill/>
                </a:ln>
                <a:solidFill>
                  <a:srgbClr val="194F8B"/>
                </a:solidFill>
                <a:effectLst/>
                <a:uLnTx/>
                <a:uFillTx/>
                <a:latin typeface="Gill Sans MT" panose="020B0502020104020203" pitchFamily="34" charset="0"/>
                <a:ea typeface="+mj-ea"/>
                <a:cs typeface="+mj-cs"/>
              </a:rPr>
              <a:t> </a:t>
            </a:r>
            <a:r>
              <a:rPr kumimoji="0" lang="en-US" sz="3200" b="1" i="1" u="none" strike="noStrike" kern="1200" cap="none" spc="0" normalizeH="0" baseline="0" noProof="0" dirty="0" err="1">
                <a:ln>
                  <a:noFill/>
                </a:ln>
                <a:solidFill>
                  <a:srgbClr val="194F8B"/>
                </a:solidFill>
                <a:effectLst/>
                <a:uLnTx/>
                <a:uFillTx/>
                <a:latin typeface="Gill Sans MT" panose="020B0502020104020203" pitchFamily="34" charset="0"/>
                <a:ea typeface="+mj-ea"/>
                <a:cs typeface="+mj-cs"/>
              </a:rPr>
              <a:t>thể</a:t>
            </a:r>
            <a:r>
              <a:rPr kumimoji="0" lang="en-US" sz="3200" b="1" i="1" u="none" strike="noStrike" kern="1200" cap="none" spc="0" normalizeH="0" baseline="0" noProof="0" dirty="0">
                <a:ln>
                  <a:noFill/>
                </a:ln>
                <a:solidFill>
                  <a:srgbClr val="194F8B"/>
                </a:solidFill>
                <a:effectLst/>
                <a:uLnTx/>
                <a:uFillTx/>
                <a:latin typeface="Gill Sans MT" panose="020B0502020104020203" pitchFamily="34" charset="0"/>
                <a:ea typeface="+mj-ea"/>
                <a:cs typeface="+mj-cs"/>
              </a:rPr>
              <a:t> </a:t>
            </a:r>
            <a:r>
              <a:rPr kumimoji="0" lang="en-US" sz="3200" b="1" i="1" u="none" strike="noStrike" kern="1200" cap="none" spc="0" normalizeH="0" baseline="0" noProof="0" dirty="0" err="1">
                <a:ln>
                  <a:noFill/>
                </a:ln>
                <a:solidFill>
                  <a:srgbClr val="194F8B"/>
                </a:solidFill>
                <a:effectLst/>
                <a:uLnTx/>
                <a:uFillTx/>
                <a:latin typeface="Gill Sans MT" panose="020B0502020104020203" pitchFamily="34" charset="0"/>
                <a:ea typeface="+mj-ea"/>
                <a:cs typeface="+mj-cs"/>
              </a:rPr>
              <a:t>nào</a:t>
            </a:r>
            <a:endParaRPr kumimoji="0" lang="en-US" sz="3200" b="1" i="1" u="none" strike="noStrike" kern="1200" cap="none" spc="0" normalizeH="0" baseline="0" noProof="0" dirty="0">
              <a:ln>
                <a:noFill/>
              </a:ln>
              <a:solidFill>
                <a:srgbClr val="194F8B"/>
              </a:solidFill>
              <a:effectLst/>
              <a:uLnTx/>
              <a:uFillTx/>
              <a:latin typeface="Gill Sans MT" panose="020B0502020104020203" pitchFamily="34" charset="0"/>
              <a:ea typeface="+mj-ea"/>
              <a:cs typeface="+mj-cs"/>
            </a:endParaRPr>
          </a:p>
        </p:txBody>
      </p:sp>
      <p:sp>
        <p:nvSpPr>
          <p:cNvPr id="3" name="Slide Number Placeholder 4">
            <a:extLst>
              <a:ext uri="{FF2B5EF4-FFF2-40B4-BE49-F238E27FC236}">
                <a16:creationId xmlns:a16="http://schemas.microsoft.com/office/drawing/2014/main" id="{7C490063-C8D4-36A4-8D9D-CF9854D20005}"/>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15</a:t>
            </a:fld>
            <a:endParaRPr lang="en-US" sz="1100"/>
          </a:p>
        </p:txBody>
      </p:sp>
      <p:sp>
        <p:nvSpPr>
          <p:cNvPr id="4" name="Footer Placeholder 3">
            <a:extLst>
              <a:ext uri="{FF2B5EF4-FFF2-40B4-BE49-F238E27FC236}">
                <a16:creationId xmlns:a16="http://schemas.microsoft.com/office/drawing/2014/main" id="{4C4B1B13-F7D7-D998-B95B-6712173B9FBF}"/>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3851981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DEF2992-8D46-40D9-8614-40C69AECA9D7}"/>
              </a:ext>
            </a:extLst>
          </p:cNvPr>
          <p:cNvSpPr>
            <a:spLocks noGrp="1"/>
          </p:cNvSpPr>
          <p:nvPr>
            <p:ph sz="half" idx="1"/>
          </p:nvPr>
        </p:nvSpPr>
        <p:spPr>
          <a:xfrm>
            <a:off x="300842" y="2040192"/>
            <a:ext cx="4944926" cy="4641312"/>
          </a:xfrm>
        </p:spPr>
        <p:txBody>
          <a:bodyPr/>
          <a:lstStyle/>
          <a:p>
            <a:r>
              <a:rPr lang="en-US" sz="2400" dirty="0" err="1"/>
              <a:t>Hiểu</a:t>
            </a:r>
            <a:r>
              <a:rPr lang="en-US" sz="2400" dirty="0"/>
              <a:t> </a:t>
            </a:r>
            <a:r>
              <a:rPr lang="en-US" sz="2400" dirty="0" err="1"/>
              <a:t>bản</a:t>
            </a:r>
            <a:r>
              <a:rPr lang="en-US" sz="2400" dirty="0"/>
              <a:t> </a:t>
            </a:r>
            <a:r>
              <a:rPr lang="en-US" sz="2400" dirty="0" err="1"/>
              <a:t>chất</a:t>
            </a:r>
            <a:r>
              <a:rPr lang="en-US" sz="2400" dirty="0"/>
              <a:t> </a:t>
            </a:r>
            <a:r>
              <a:rPr lang="en-US" sz="2400" dirty="0" err="1"/>
              <a:t>các</a:t>
            </a:r>
            <a:r>
              <a:rPr lang="en-US" sz="2400" dirty="0"/>
              <a:t> </a:t>
            </a:r>
            <a:r>
              <a:rPr lang="en-US" sz="2400" dirty="0" err="1"/>
              <a:t>câu</a:t>
            </a:r>
            <a:r>
              <a:rPr lang="en-US" sz="2400" dirty="0"/>
              <a:t> </a:t>
            </a:r>
            <a:r>
              <a:rPr lang="en-US" sz="2400" dirty="0" err="1"/>
              <a:t>hỏi</a:t>
            </a:r>
            <a:r>
              <a:rPr lang="en-US" sz="2400" dirty="0"/>
              <a:t> </a:t>
            </a:r>
          </a:p>
          <a:p>
            <a:r>
              <a:rPr lang="vi-VN" sz="2400" dirty="0"/>
              <a:t>Sử dụng</a:t>
            </a:r>
            <a:r>
              <a:rPr lang="en-US" sz="2400" dirty="0"/>
              <a:t> </a:t>
            </a:r>
            <a:r>
              <a:rPr lang="en-US" sz="2400" dirty="0" err="1"/>
              <a:t>các</a:t>
            </a:r>
            <a:r>
              <a:rPr lang="en-US" sz="2400" dirty="0"/>
              <a:t> </a:t>
            </a:r>
            <a:r>
              <a:rPr lang="en-US" sz="2400" dirty="0" err="1"/>
              <a:t>tài</a:t>
            </a:r>
            <a:r>
              <a:rPr lang="en-US" sz="2400" dirty="0"/>
              <a:t> </a:t>
            </a:r>
            <a:r>
              <a:rPr lang="en-US" sz="2400" dirty="0" err="1"/>
              <a:t>liệu</a:t>
            </a:r>
            <a:r>
              <a:rPr lang="en-US" sz="2400" dirty="0"/>
              <a:t> </a:t>
            </a:r>
            <a:r>
              <a:rPr lang="en-US" sz="2400" dirty="0" err="1"/>
              <a:t>của</a:t>
            </a:r>
            <a:r>
              <a:rPr lang="en-US" sz="2400" dirty="0"/>
              <a:t> </a:t>
            </a:r>
            <a:r>
              <a:rPr lang="en-US" sz="2400" dirty="0" err="1"/>
              <a:t>bộ</a:t>
            </a:r>
            <a:r>
              <a:rPr lang="en-US" sz="2400" dirty="0"/>
              <a:t> </a:t>
            </a:r>
            <a:r>
              <a:rPr lang="en-US" sz="2400" dirty="0" err="1"/>
              <a:t>công</a:t>
            </a:r>
            <a:r>
              <a:rPr lang="en-US" sz="2400" dirty="0"/>
              <a:t> </a:t>
            </a:r>
            <a:r>
              <a:rPr lang="en-US" sz="2400" dirty="0" err="1"/>
              <a:t>cụ</a:t>
            </a:r>
            <a:r>
              <a:rPr lang="en-US" sz="2400" dirty="0"/>
              <a:t> </a:t>
            </a:r>
            <a:r>
              <a:rPr lang="vi-VN" sz="2400" dirty="0"/>
              <a:t>để đưa ra những phỏng đoán sơ bộ và xem xét các tài liệu có liên quan</a:t>
            </a:r>
          </a:p>
          <a:p>
            <a:r>
              <a:rPr lang="en-US" sz="2400" dirty="0" err="1"/>
              <a:t>Thực</a:t>
            </a:r>
            <a:r>
              <a:rPr lang="en-US" sz="2400" dirty="0"/>
              <a:t> </a:t>
            </a:r>
            <a:r>
              <a:rPr lang="en-US" sz="2400" dirty="0" err="1"/>
              <a:t>hiện</a:t>
            </a:r>
            <a:r>
              <a:rPr lang="en-US" sz="2400" dirty="0"/>
              <a:t> </a:t>
            </a:r>
            <a:r>
              <a:rPr lang="en-US" sz="2400" dirty="0" err="1"/>
              <a:t>trả</a:t>
            </a:r>
            <a:r>
              <a:rPr lang="en-US" sz="2400" dirty="0"/>
              <a:t> </a:t>
            </a:r>
            <a:r>
              <a:rPr lang="en-US" sz="2400" dirty="0" err="1"/>
              <a:t>lời</a:t>
            </a:r>
            <a:r>
              <a:rPr lang="en-US" sz="2400" dirty="0"/>
              <a:t> </a:t>
            </a:r>
            <a:r>
              <a:rPr lang="en-US" sz="2400" dirty="0" err="1"/>
              <a:t>phần</a:t>
            </a:r>
            <a:r>
              <a:rPr lang="en-US" sz="2400" dirty="0"/>
              <a:t> </a:t>
            </a:r>
            <a:r>
              <a:rPr lang="en-US" sz="2400" dirty="0" err="1"/>
              <a:t>câu</a:t>
            </a:r>
            <a:r>
              <a:rPr lang="en-US" sz="2400" dirty="0"/>
              <a:t> </a:t>
            </a:r>
            <a:r>
              <a:rPr lang="en-US" sz="2400" dirty="0" err="1"/>
              <a:t>hỏi</a:t>
            </a:r>
            <a:r>
              <a:rPr lang="en-US" sz="2400" dirty="0"/>
              <a:t> </a:t>
            </a:r>
            <a:r>
              <a:rPr lang="en-US" sz="2400" dirty="0" err="1"/>
              <a:t>của</a:t>
            </a:r>
            <a:r>
              <a:rPr lang="en-US" sz="2400" dirty="0"/>
              <a:t> </a:t>
            </a:r>
            <a:r>
              <a:rPr lang="en-US" sz="2400" dirty="0" err="1"/>
              <a:t>mỗi</a:t>
            </a:r>
            <a:r>
              <a:rPr lang="en-US" sz="2400" dirty="0"/>
              <a:t> </a:t>
            </a:r>
            <a:r>
              <a:rPr lang="en-US" sz="2400" dirty="0" err="1"/>
              <a:t>hợp</a:t>
            </a:r>
            <a:r>
              <a:rPr lang="en-US" sz="2400" dirty="0"/>
              <a:t> </a:t>
            </a:r>
            <a:r>
              <a:rPr lang="en-US" sz="2400" dirty="0" err="1"/>
              <a:t>phần</a:t>
            </a:r>
            <a:endParaRPr lang="en-US" sz="2400" dirty="0"/>
          </a:p>
          <a:p>
            <a:r>
              <a:rPr lang="en-US" sz="2400" dirty="0" err="1"/>
              <a:t>Số</a:t>
            </a:r>
            <a:r>
              <a:rPr lang="en-US" sz="2400" dirty="0"/>
              <a:t> </a:t>
            </a:r>
            <a:r>
              <a:rPr lang="en-US" sz="2400" dirty="0" err="1"/>
              <a:t>lượng</a:t>
            </a:r>
            <a:r>
              <a:rPr lang="en-US" sz="2400" dirty="0"/>
              <a:t> </a:t>
            </a:r>
            <a:r>
              <a:rPr lang="en-US" sz="2400" dirty="0" err="1"/>
              <a:t>câu</a:t>
            </a:r>
            <a:r>
              <a:rPr lang="en-US" sz="2400" dirty="0"/>
              <a:t> </a:t>
            </a:r>
            <a:r>
              <a:rPr lang="en-US" sz="2400" dirty="0" err="1"/>
              <a:t>hỏi</a:t>
            </a:r>
            <a:r>
              <a:rPr lang="en-US" sz="2400" dirty="0"/>
              <a:t> </a:t>
            </a:r>
            <a:r>
              <a:rPr lang="en-US" sz="2400" dirty="0" err="1"/>
              <a:t>tại</a:t>
            </a:r>
            <a:r>
              <a:rPr lang="en-US" sz="2400" dirty="0"/>
              <a:t> </a:t>
            </a:r>
            <a:r>
              <a:rPr lang="en-US" sz="2400" dirty="0" err="1"/>
              <a:t>bảng</a:t>
            </a:r>
            <a:r>
              <a:rPr lang="en-US" sz="2400" dirty="0"/>
              <a:t> </a:t>
            </a:r>
            <a:r>
              <a:rPr lang="en-US" sz="2400" dirty="0" err="1"/>
              <a:t>hỏi</a:t>
            </a:r>
            <a:r>
              <a:rPr lang="en-US" sz="2400" dirty="0"/>
              <a:t> </a:t>
            </a:r>
            <a:r>
              <a:rPr lang="en-US" sz="2400" dirty="0" err="1"/>
              <a:t>từ</a:t>
            </a:r>
            <a:r>
              <a:rPr lang="en-US" sz="2400" dirty="0"/>
              <a:t> 23-36</a:t>
            </a:r>
          </a:p>
          <a:p>
            <a:endParaRPr lang="en-US" dirty="0"/>
          </a:p>
        </p:txBody>
      </p:sp>
      <p:sp>
        <p:nvSpPr>
          <p:cNvPr id="5" name="Arrow: Right 4">
            <a:extLst>
              <a:ext uri="{FF2B5EF4-FFF2-40B4-BE49-F238E27FC236}">
                <a16:creationId xmlns:a16="http://schemas.microsoft.com/office/drawing/2014/main" id="{9684BA0F-C2C2-4491-9D18-6AD645F1BB5F}"/>
              </a:ext>
              <a:ext uri="{C183D7F6-B498-43B3-948B-1728B52AA6E4}">
                <adec:decorative xmlns:adec="http://schemas.microsoft.com/office/drawing/2017/decorative" val="1"/>
              </a:ext>
            </a:extLst>
          </p:cNvPr>
          <p:cNvSpPr/>
          <p:nvPr/>
        </p:nvSpPr>
        <p:spPr>
          <a:xfrm>
            <a:off x="609598" y="80396"/>
            <a:ext cx="8171252" cy="1831620"/>
          </a:xfrm>
          <a:prstGeom prst="rightArrow">
            <a:avLst>
              <a:gd name="adj1" fmla="val 50000"/>
              <a:gd name="adj2" fmla="val 5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 name="Arrow: Right 4">
            <a:extLst>
              <a:ext uri="{FF2B5EF4-FFF2-40B4-BE49-F238E27FC236}">
                <a16:creationId xmlns:a16="http://schemas.microsoft.com/office/drawing/2014/main" id="{CBA6D5A8-52ED-4696-99B4-987A1A6379A6}"/>
              </a:ext>
            </a:extLst>
          </p:cNvPr>
          <p:cNvSpPr txBox="1">
            <a:spLocks noGrp="1"/>
          </p:cNvSpPr>
          <p:nvPr>
            <p:ph type="title" idx="4294967295"/>
          </p:nvPr>
        </p:nvSpPr>
        <p:spPr>
          <a:xfrm>
            <a:off x="796723" y="538301"/>
            <a:ext cx="7713347" cy="915810"/>
          </a:xfrm>
          <a:prstGeom prst="rect">
            <a:avLst/>
          </a:prstGeom>
          <a:noFill/>
          <a:ln>
            <a:noFill/>
            <a:prstDash/>
          </a:ln>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87630" tIns="87630" rIns="254000" bIns="188658" numCol="1" spcCol="1270" rtlCol="0" fromWordArt="0" anchor="ctr" anchorCtr="0" forceAA="0" compatLnSpc="1">
            <a:prstTxWarp prst="textNoShape">
              <a:avLst/>
            </a:prstTxWarp>
            <a:noAutofit/>
          </a:bodyPr>
          <a:lstStyle/>
          <a:p>
            <a:pPr marL="0" marR="0" lvl="0" indent="0" algn="l"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err="1">
                <a:ln>
                  <a:noFill/>
                </a:ln>
                <a:solidFill>
                  <a:schemeClr val="lt1"/>
                </a:solidFill>
                <a:effectLst/>
                <a:uLnTx/>
                <a:uFillTx/>
                <a:latin typeface="+mn-lt"/>
                <a:ea typeface="+mn-ea"/>
                <a:cs typeface="+mn-cs"/>
              </a:rPr>
              <a:t>Tổ</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chức</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các</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cuộc</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họp</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nhóm</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và</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hoàn</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thiện</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đánh</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giá</a:t>
            </a:r>
            <a:endParaRPr kumimoji="0" lang="en-US" sz="2300" b="0" i="0" u="none" strike="noStrike" kern="1200" cap="none" spc="0" normalizeH="0" baseline="0" noProof="0" dirty="0">
              <a:ln>
                <a:noFill/>
              </a:ln>
              <a:solidFill>
                <a:schemeClr val="lt1"/>
              </a:solidFill>
              <a:effectLst/>
              <a:uLnTx/>
              <a:uFillTx/>
              <a:latin typeface="+mn-lt"/>
              <a:ea typeface="+mn-ea"/>
              <a:cs typeface="+mn-cs"/>
            </a:endParaRPr>
          </a:p>
        </p:txBody>
      </p:sp>
      <p:graphicFrame>
        <p:nvGraphicFramePr>
          <p:cNvPr id="16" name="Content Placeholder 3">
            <a:extLst>
              <a:ext uri="{FF2B5EF4-FFF2-40B4-BE49-F238E27FC236}">
                <a16:creationId xmlns:a16="http://schemas.microsoft.com/office/drawing/2014/main" id="{A4C6770A-C99A-8D42-D25D-DDDDAEAE9805}"/>
              </a:ext>
            </a:extLst>
          </p:cNvPr>
          <p:cNvGraphicFramePr>
            <a:graphicFrameLocks/>
          </p:cNvGraphicFramePr>
          <p:nvPr>
            <p:extLst>
              <p:ext uri="{D42A27DB-BD31-4B8C-83A1-F6EECF244321}">
                <p14:modId xmlns:p14="http://schemas.microsoft.com/office/powerpoint/2010/main" val="1036056950"/>
              </p:ext>
            </p:extLst>
          </p:nvPr>
        </p:nvGraphicFramePr>
        <p:xfrm>
          <a:off x="5456420" y="2074551"/>
          <a:ext cx="6455284" cy="3787243"/>
        </p:xfrm>
        <a:graphic>
          <a:graphicData uri="http://schemas.openxmlformats.org/drawingml/2006/table">
            <a:tbl>
              <a:tblPr firstRow="1" firstCol="1" bandRow="1">
                <a:tableStyleId>{5C22544A-7EE6-4342-B048-85BDC9FD1C3A}</a:tableStyleId>
              </a:tblPr>
              <a:tblGrid>
                <a:gridCol w="2177806">
                  <a:extLst>
                    <a:ext uri="{9D8B030D-6E8A-4147-A177-3AD203B41FA5}">
                      <a16:colId xmlns:a16="http://schemas.microsoft.com/office/drawing/2014/main" val="732315535"/>
                    </a:ext>
                  </a:extLst>
                </a:gridCol>
                <a:gridCol w="1510993">
                  <a:extLst>
                    <a:ext uri="{9D8B030D-6E8A-4147-A177-3AD203B41FA5}">
                      <a16:colId xmlns:a16="http://schemas.microsoft.com/office/drawing/2014/main" val="755055672"/>
                    </a:ext>
                  </a:extLst>
                </a:gridCol>
                <a:gridCol w="1429654">
                  <a:extLst>
                    <a:ext uri="{9D8B030D-6E8A-4147-A177-3AD203B41FA5}">
                      <a16:colId xmlns:a16="http://schemas.microsoft.com/office/drawing/2014/main" val="2548334500"/>
                    </a:ext>
                  </a:extLst>
                </a:gridCol>
                <a:gridCol w="1336831">
                  <a:extLst>
                    <a:ext uri="{9D8B030D-6E8A-4147-A177-3AD203B41FA5}">
                      <a16:colId xmlns:a16="http://schemas.microsoft.com/office/drawing/2014/main" val="595498213"/>
                    </a:ext>
                  </a:extLst>
                </a:gridCol>
              </a:tblGrid>
              <a:tr h="866430">
                <a:tc>
                  <a:txBody>
                    <a:bodyPr/>
                    <a:lstStyle/>
                    <a:p>
                      <a:pPr marL="0" marR="0">
                        <a:lnSpc>
                          <a:spcPct val="115000"/>
                        </a:lnSpc>
                        <a:spcBef>
                          <a:spcPts val="0"/>
                        </a:spcBef>
                        <a:spcAft>
                          <a:spcPts val="600"/>
                        </a:spcAft>
                      </a:pPr>
                      <a:r>
                        <a:rPr lang="en-US" sz="1600" dirty="0" err="1">
                          <a:effectLst/>
                        </a:rPr>
                        <a:t>Hợp</a:t>
                      </a:r>
                      <a:r>
                        <a:rPr lang="en-US" sz="1600" dirty="0">
                          <a:effectLst/>
                        </a:rPr>
                        <a:t> </a:t>
                      </a:r>
                      <a:r>
                        <a:rPr lang="en-US" sz="1600" dirty="0" err="1">
                          <a:effectLst/>
                        </a:rPr>
                        <a:t>phần</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ctr"/>
                </a:tc>
                <a:tc>
                  <a:txBody>
                    <a:bodyPr/>
                    <a:lstStyle/>
                    <a:p>
                      <a:pPr marL="0" marR="0">
                        <a:lnSpc>
                          <a:spcPct val="115000"/>
                        </a:lnSpc>
                        <a:spcBef>
                          <a:spcPts val="0"/>
                        </a:spcBef>
                        <a:spcAft>
                          <a:spcPts val="600"/>
                        </a:spcAft>
                      </a:pPr>
                      <a:r>
                        <a:rPr lang="en-US" sz="1600" dirty="0" err="1">
                          <a:effectLst/>
                        </a:rPr>
                        <a:t>Số</a:t>
                      </a:r>
                      <a:r>
                        <a:rPr lang="en-US" sz="1600" dirty="0">
                          <a:effectLst/>
                        </a:rPr>
                        <a:t> </a:t>
                      </a:r>
                      <a:r>
                        <a:rPr lang="en-US" sz="1600" dirty="0" err="1">
                          <a:effectLst/>
                        </a:rPr>
                        <a:t>các</a:t>
                      </a:r>
                      <a:r>
                        <a:rPr lang="en-US" sz="1600" dirty="0">
                          <a:effectLst/>
                        </a:rPr>
                        <a:t> </a:t>
                      </a:r>
                      <a:r>
                        <a:rPr lang="en-US" sz="1600" dirty="0" err="1">
                          <a:effectLst/>
                        </a:rPr>
                        <a:t>câu</a:t>
                      </a:r>
                      <a:r>
                        <a:rPr lang="en-US" sz="1600" dirty="0">
                          <a:effectLst/>
                        </a:rPr>
                        <a:t> </a:t>
                      </a:r>
                      <a:r>
                        <a:rPr lang="en-US" sz="1600" dirty="0" err="1">
                          <a:effectLst/>
                        </a:rPr>
                        <a:t>hỏi</a:t>
                      </a:r>
                      <a:r>
                        <a:rPr lang="en-US" sz="1600" dirty="0">
                          <a:effectLst/>
                        </a:rPr>
                        <a:t> </a:t>
                      </a:r>
                      <a:r>
                        <a:rPr lang="en-US" sz="1600" dirty="0" err="1">
                          <a:effectLst/>
                        </a:rPr>
                        <a:t>hợp</a:t>
                      </a:r>
                      <a:r>
                        <a:rPr lang="en-US" sz="1600" dirty="0">
                          <a:effectLst/>
                        </a:rPr>
                        <a:t> </a:t>
                      </a:r>
                      <a:r>
                        <a:rPr lang="en-US" sz="1600" dirty="0" err="1">
                          <a:effectLst/>
                        </a:rPr>
                        <a:t>phần</a:t>
                      </a:r>
                      <a:r>
                        <a:rPr lang="en-US" sz="1600" dirty="0">
                          <a:effectLst/>
                        </a:rPr>
                        <a:t> </a:t>
                      </a:r>
                      <a:r>
                        <a:rPr lang="en-US" sz="1600" dirty="0" err="1">
                          <a:effectLst/>
                        </a:rPr>
                        <a:t>phụ</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tc>
                <a:tc>
                  <a:txBody>
                    <a:bodyPr/>
                    <a:lstStyle/>
                    <a:p>
                      <a:pPr marL="0" marR="0">
                        <a:lnSpc>
                          <a:spcPct val="115000"/>
                        </a:lnSpc>
                        <a:spcBef>
                          <a:spcPts val="0"/>
                        </a:spcBef>
                        <a:spcAft>
                          <a:spcPts val="600"/>
                        </a:spcAft>
                      </a:pPr>
                      <a:r>
                        <a:rPr lang="en-US" sz="1600" dirty="0" err="1">
                          <a:effectLst/>
                        </a:rPr>
                        <a:t>Tổng</a:t>
                      </a:r>
                      <a:r>
                        <a:rPr lang="en-US" sz="1600" dirty="0">
                          <a:effectLst/>
                        </a:rPr>
                        <a:t> </a:t>
                      </a:r>
                      <a:r>
                        <a:rPr lang="en-US" sz="1600" dirty="0" err="1">
                          <a:effectLst/>
                        </a:rPr>
                        <a:t>số</a:t>
                      </a:r>
                      <a:r>
                        <a:rPr lang="en-US" sz="1600" dirty="0">
                          <a:effectLst/>
                        </a:rPr>
                        <a:t> </a:t>
                      </a:r>
                      <a:r>
                        <a:rPr lang="en-US" sz="1600" dirty="0" err="1">
                          <a:effectLst/>
                        </a:rPr>
                        <a:t>các</a:t>
                      </a:r>
                      <a:r>
                        <a:rPr lang="en-US" sz="1600" dirty="0">
                          <a:effectLst/>
                        </a:rPr>
                        <a:t> </a:t>
                      </a:r>
                      <a:r>
                        <a:rPr lang="en-US" sz="1600" dirty="0" err="1">
                          <a:effectLst/>
                        </a:rPr>
                        <a:t>tiêu</a:t>
                      </a:r>
                      <a:r>
                        <a:rPr lang="en-US" sz="1600" dirty="0">
                          <a:effectLst/>
                        </a:rPr>
                        <a:t> </a:t>
                      </a:r>
                      <a:r>
                        <a:rPr lang="en-US" sz="1600" dirty="0" err="1">
                          <a:effectLst/>
                        </a:rPr>
                        <a:t>chí</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tc>
                <a:tc>
                  <a:txBody>
                    <a:bodyPr/>
                    <a:lstStyle/>
                    <a:p>
                      <a:pPr marL="0" marR="0">
                        <a:lnSpc>
                          <a:spcPct val="115000"/>
                        </a:lnSpc>
                        <a:spcBef>
                          <a:spcPts val="0"/>
                        </a:spcBef>
                        <a:spcAft>
                          <a:spcPts val="600"/>
                        </a:spcAft>
                      </a:pPr>
                      <a:r>
                        <a:rPr lang="en-US" sz="1600" dirty="0" err="1">
                          <a:effectLst/>
                        </a:rPr>
                        <a:t>Số</a:t>
                      </a:r>
                      <a:r>
                        <a:rPr lang="en-US" sz="1600" dirty="0">
                          <a:effectLst/>
                        </a:rPr>
                        <a:t> </a:t>
                      </a:r>
                      <a:r>
                        <a:rPr lang="en-US" sz="1600" dirty="0" err="1">
                          <a:effectLst/>
                        </a:rPr>
                        <a:t>lượng</a:t>
                      </a:r>
                      <a:r>
                        <a:rPr lang="en-US" sz="1600" dirty="0">
                          <a:effectLst/>
                        </a:rPr>
                        <a:t> </a:t>
                      </a:r>
                      <a:r>
                        <a:rPr lang="en-US" sz="1600" dirty="0" err="1">
                          <a:effectLst/>
                        </a:rPr>
                        <a:t>câu</a:t>
                      </a:r>
                      <a:r>
                        <a:rPr lang="en-US" sz="1600" dirty="0">
                          <a:effectLst/>
                        </a:rPr>
                        <a:t> </a:t>
                      </a:r>
                      <a:r>
                        <a:rPr lang="en-US" sz="1600" dirty="0" err="1">
                          <a:effectLst/>
                        </a:rPr>
                        <a:t>hỏi</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tc>
                <a:extLst>
                  <a:ext uri="{0D108BD9-81ED-4DB2-BD59-A6C34878D82A}">
                    <a16:rowId xmlns:a16="http://schemas.microsoft.com/office/drawing/2014/main" val="332256669"/>
                  </a:ext>
                </a:extLst>
              </a:tr>
              <a:tr h="280185">
                <a:tc>
                  <a:txBody>
                    <a:bodyPr/>
                    <a:lstStyle/>
                    <a:p>
                      <a:pPr marL="0" marR="0">
                        <a:lnSpc>
                          <a:spcPct val="115000"/>
                        </a:lnSpc>
                        <a:spcBef>
                          <a:spcPts val="0"/>
                        </a:spcBef>
                        <a:spcAft>
                          <a:spcPts val="600"/>
                        </a:spcAft>
                      </a:pPr>
                      <a:r>
                        <a:rPr lang="en-US" sz="1600" dirty="0">
                          <a:effectLst/>
                        </a:rPr>
                        <a:t>Quy </a:t>
                      </a:r>
                      <a:r>
                        <a:rPr lang="en-US" sz="1600" dirty="0" err="1">
                          <a:effectLst/>
                        </a:rPr>
                        <a:t>hoạch</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ctr"/>
                </a:tc>
                <a:tc>
                  <a:txBody>
                    <a:bodyPr/>
                    <a:lstStyle/>
                    <a:p>
                      <a:pPr marL="457200" marR="0" algn="r">
                        <a:lnSpc>
                          <a:spcPct val="115000"/>
                        </a:lnSpc>
                        <a:spcBef>
                          <a:spcPts val="0"/>
                        </a:spcBef>
                        <a:spcAft>
                          <a:spcPts val="600"/>
                        </a:spcAft>
                      </a:pPr>
                      <a:r>
                        <a:rPr lang="en-US" sz="1600" dirty="0">
                          <a:effectLst/>
                        </a:rPr>
                        <a:t>2</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tc>
                  <a:txBody>
                    <a:bodyPr/>
                    <a:lstStyle/>
                    <a:p>
                      <a:pPr marL="457200" marR="0" algn="r">
                        <a:lnSpc>
                          <a:spcPct val="115000"/>
                        </a:lnSpc>
                        <a:spcBef>
                          <a:spcPts val="0"/>
                        </a:spcBef>
                        <a:spcAft>
                          <a:spcPts val="600"/>
                        </a:spcAft>
                      </a:pPr>
                      <a:r>
                        <a:rPr lang="en-US" sz="1600">
                          <a:effectLst/>
                        </a:rPr>
                        <a:t>9</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tc>
                  <a:txBody>
                    <a:bodyPr/>
                    <a:lstStyle/>
                    <a:p>
                      <a:pPr marL="457200" marR="0" algn="r">
                        <a:lnSpc>
                          <a:spcPct val="115000"/>
                        </a:lnSpc>
                        <a:spcBef>
                          <a:spcPts val="0"/>
                        </a:spcBef>
                        <a:spcAft>
                          <a:spcPts val="600"/>
                        </a:spcAft>
                      </a:pPr>
                      <a:r>
                        <a:rPr lang="en-US" sz="1600">
                          <a:effectLst/>
                        </a:rPr>
                        <a:t>36</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extLst>
                  <a:ext uri="{0D108BD9-81ED-4DB2-BD59-A6C34878D82A}">
                    <a16:rowId xmlns:a16="http://schemas.microsoft.com/office/drawing/2014/main" val="3631751157"/>
                  </a:ext>
                </a:extLst>
              </a:tr>
              <a:tr h="573307">
                <a:tc>
                  <a:txBody>
                    <a:bodyPr/>
                    <a:lstStyle/>
                    <a:p>
                      <a:pPr marL="0" marR="0">
                        <a:lnSpc>
                          <a:spcPct val="115000"/>
                        </a:lnSpc>
                        <a:spcBef>
                          <a:spcPts val="0"/>
                        </a:spcBef>
                        <a:spcAft>
                          <a:spcPts val="600"/>
                        </a:spcAft>
                      </a:pPr>
                      <a:r>
                        <a:rPr lang="en-US" sz="1600" dirty="0" err="1">
                          <a:effectLst/>
                        </a:rPr>
                        <a:t>Chính</a:t>
                      </a:r>
                      <a:r>
                        <a:rPr lang="en-US" sz="1600" dirty="0">
                          <a:effectLst/>
                        </a:rPr>
                        <a:t> </a:t>
                      </a:r>
                      <a:r>
                        <a:rPr lang="en-US" sz="1600" dirty="0" err="1">
                          <a:effectLst/>
                        </a:rPr>
                        <a:t>sách</a:t>
                      </a:r>
                      <a:r>
                        <a:rPr lang="en-US" sz="1600" dirty="0">
                          <a:effectLst/>
                        </a:rPr>
                        <a:t> </a:t>
                      </a:r>
                      <a:r>
                        <a:rPr lang="en-US" sz="1600" dirty="0" err="1">
                          <a:effectLst/>
                        </a:rPr>
                        <a:t>và</a:t>
                      </a:r>
                      <a:r>
                        <a:rPr lang="en-US" sz="1600" dirty="0">
                          <a:effectLst/>
                        </a:rPr>
                        <a:t> </a:t>
                      </a:r>
                      <a:r>
                        <a:rPr lang="en-US" sz="1600" dirty="0" err="1">
                          <a:effectLst/>
                        </a:rPr>
                        <a:t>pháp</a:t>
                      </a:r>
                      <a:r>
                        <a:rPr lang="en-US" sz="1600" dirty="0">
                          <a:effectLst/>
                        </a:rPr>
                        <a:t> </a:t>
                      </a:r>
                      <a:r>
                        <a:rPr lang="en-US" sz="1600" dirty="0" err="1">
                          <a:effectLst/>
                        </a:rPr>
                        <a:t>luật</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ctr"/>
                </a:tc>
                <a:tc>
                  <a:txBody>
                    <a:bodyPr/>
                    <a:lstStyle/>
                    <a:p>
                      <a:pPr marL="457200" marR="0" algn="r">
                        <a:lnSpc>
                          <a:spcPct val="115000"/>
                        </a:lnSpc>
                        <a:spcBef>
                          <a:spcPts val="0"/>
                        </a:spcBef>
                        <a:spcAft>
                          <a:spcPts val="600"/>
                        </a:spcAft>
                      </a:pPr>
                      <a:r>
                        <a:rPr lang="en-US" sz="1600" dirty="0">
                          <a:effectLst/>
                        </a:rPr>
                        <a:t>3</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tc>
                  <a:txBody>
                    <a:bodyPr/>
                    <a:lstStyle/>
                    <a:p>
                      <a:pPr marL="457200" marR="0" algn="r">
                        <a:lnSpc>
                          <a:spcPct val="115000"/>
                        </a:lnSpc>
                        <a:spcBef>
                          <a:spcPts val="0"/>
                        </a:spcBef>
                        <a:spcAft>
                          <a:spcPts val="600"/>
                        </a:spcAft>
                      </a:pPr>
                      <a:r>
                        <a:rPr lang="en-US" sz="1600">
                          <a:effectLst/>
                        </a:rPr>
                        <a:t>12</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tc>
                  <a:txBody>
                    <a:bodyPr/>
                    <a:lstStyle/>
                    <a:p>
                      <a:pPr marL="457200" marR="0" algn="r">
                        <a:lnSpc>
                          <a:spcPct val="115000"/>
                        </a:lnSpc>
                        <a:spcBef>
                          <a:spcPts val="0"/>
                        </a:spcBef>
                        <a:spcAft>
                          <a:spcPts val="600"/>
                        </a:spcAft>
                      </a:pPr>
                      <a:r>
                        <a:rPr lang="en-US" sz="1600">
                          <a:effectLst/>
                        </a:rPr>
                        <a:t>30</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extLst>
                  <a:ext uri="{0D108BD9-81ED-4DB2-BD59-A6C34878D82A}">
                    <a16:rowId xmlns:a16="http://schemas.microsoft.com/office/drawing/2014/main" val="1016521791"/>
                  </a:ext>
                </a:extLst>
              </a:tr>
              <a:tr h="573307">
                <a:tc>
                  <a:txBody>
                    <a:bodyPr/>
                    <a:lstStyle/>
                    <a:p>
                      <a:pPr marL="0" marR="0">
                        <a:lnSpc>
                          <a:spcPct val="115000"/>
                        </a:lnSpc>
                        <a:spcBef>
                          <a:spcPts val="0"/>
                        </a:spcBef>
                        <a:spcAft>
                          <a:spcPts val="600"/>
                        </a:spcAft>
                      </a:pPr>
                      <a:r>
                        <a:rPr lang="en-US" sz="1600" dirty="0" err="1">
                          <a:effectLst/>
                        </a:rPr>
                        <a:t>Quản</a:t>
                      </a:r>
                      <a:r>
                        <a:rPr lang="en-US" sz="1600" dirty="0">
                          <a:effectLst/>
                        </a:rPr>
                        <a:t> </a:t>
                      </a:r>
                      <a:r>
                        <a:rPr lang="en-US" sz="1600" dirty="0" err="1">
                          <a:effectLst/>
                        </a:rPr>
                        <a:t>lý</a:t>
                      </a:r>
                      <a:r>
                        <a:rPr lang="en-US" sz="1600" dirty="0">
                          <a:effectLst/>
                        </a:rPr>
                        <a:t> </a:t>
                      </a:r>
                      <a:r>
                        <a:rPr lang="en-US" sz="1600" dirty="0" err="1">
                          <a:effectLst/>
                        </a:rPr>
                        <a:t>tài</a:t>
                      </a:r>
                      <a:r>
                        <a:rPr lang="en-US" sz="1600" dirty="0">
                          <a:effectLst/>
                        </a:rPr>
                        <a:t> </a:t>
                      </a:r>
                      <a:r>
                        <a:rPr lang="en-US" sz="1600" dirty="0" err="1">
                          <a:effectLst/>
                        </a:rPr>
                        <a:t>chính</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ctr"/>
                </a:tc>
                <a:tc>
                  <a:txBody>
                    <a:bodyPr/>
                    <a:lstStyle/>
                    <a:p>
                      <a:pPr marL="457200" marR="0" algn="r">
                        <a:lnSpc>
                          <a:spcPct val="115000"/>
                        </a:lnSpc>
                        <a:spcBef>
                          <a:spcPts val="0"/>
                        </a:spcBef>
                        <a:spcAft>
                          <a:spcPts val="600"/>
                        </a:spcAft>
                      </a:pPr>
                      <a:r>
                        <a:rPr lang="en-US" sz="1600">
                          <a:effectLst/>
                        </a:rPr>
                        <a:t>3</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tc>
                  <a:txBody>
                    <a:bodyPr/>
                    <a:lstStyle/>
                    <a:p>
                      <a:pPr marL="457200" marR="0" algn="r">
                        <a:lnSpc>
                          <a:spcPct val="115000"/>
                        </a:lnSpc>
                        <a:spcBef>
                          <a:spcPts val="0"/>
                        </a:spcBef>
                        <a:spcAft>
                          <a:spcPts val="600"/>
                        </a:spcAft>
                      </a:pPr>
                      <a:r>
                        <a:rPr lang="en-US" sz="1600" dirty="0">
                          <a:effectLst/>
                        </a:rPr>
                        <a:t>7</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tc>
                  <a:txBody>
                    <a:bodyPr/>
                    <a:lstStyle/>
                    <a:p>
                      <a:pPr marL="457200" marR="0" algn="r">
                        <a:lnSpc>
                          <a:spcPct val="115000"/>
                        </a:lnSpc>
                        <a:spcBef>
                          <a:spcPts val="0"/>
                        </a:spcBef>
                        <a:spcAft>
                          <a:spcPts val="600"/>
                        </a:spcAft>
                      </a:pPr>
                      <a:r>
                        <a:rPr lang="en-US" sz="1600">
                          <a:effectLst/>
                        </a:rPr>
                        <a:t>24</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extLst>
                  <a:ext uri="{0D108BD9-81ED-4DB2-BD59-A6C34878D82A}">
                    <a16:rowId xmlns:a16="http://schemas.microsoft.com/office/drawing/2014/main" val="3033343771"/>
                  </a:ext>
                </a:extLst>
              </a:tr>
              <a:tr h="360337">
                <a:tc>
                  <a:txBody>
                    <a:bodyPr/>
                    <a:lstStyle/>
                    <a:p>
                      <a:pPr marL="0" marR="0">
                        <a:lnSpc>
                          <a:spcPct val="115000"/>
                        </a:lnSpc>
                        <a:spcBef>
                          <a:spcPts val="0"/>
                        </a:spcBef>
                        <a:spcAft>
                          <a:spcPts val="600"/>
                        </a:spcAft>
                      </a:pPr>
                      <a:r>
                        <a:rPr lang="en-US" sz="1600" dirty="0" err="1">
                          <a:effectLst/>
                        </a:rPr>
                        <a:t>Cung</a:t>
                      </a:r>
                      <a:r>
                        <a:rPr lang="en-US" sz="1600" dirty="0">
                          <a:effectLst/>
                        </a:rPr>
                        <a:t> </a:t>
                      </a:r>
                      <a:r>
                        <a:rPr lang="en-US" sz="1600" dirty="0" err="1">
                          <a:effectLst/>
                        </a:rPr>
                        <a:t>cấp</a:t>
                      </a:r>
                      <a:r>
                        <a:rPr lang="en-US" sz="1600" dirty="0">
                          <a:effectLst/>
                        </a:rPr>
                        <a:t> </a:t>
                      </a:r>
                      <a:r>
                        <a:rPr lang="en-US" sz="1600" dirty="0" err="1">
                          <a:effectLst/>
                        </a:rPr>
                        <a:t>dịch</a:t>
                      </a:r>
                      <a:r>
                        <a:rPr lang="en-US" sz="1600" dirty="0">
                          <a:effectLst/>
                        </a:rPr>
                        <a:t> </a:t>
                      </a:r>
                      <a:r>
                        <a:rPr lang="en-US" sz="1600" dirty="0" err="1">
                          <a:effectLst/>
                        </a:rPr>
                        <a:t>vụ</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ctr"/>
                </a:tc>
                <a:tc>
                  <a:txBody>
                    <a:bodyPr/>
                    <a:lstStyle/>
                    <a:p>
                      <a:pPr marL="457200" marR="0" algn="r">
                        <a:lnSpc>
                          <a:spcPct val="115000"/>
                        </a:lnSpc>
                        <a:spcBef>
                          <a:spcPts val="0"/>
                        </a:spcBef>
                        <a:spcAft>
                          <a:spcPts val="600"/>
                        </a:spcAft>
                      </a:pPr>
                      <a:r>
                        <a:rPr lang="en-US" sz="1600">
                          <a:effectLst/>
                        </a:rPr>
                        <a:t>4</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tc>
                  <a:txBody>
                    <a:bodyPr/>
                    <a:lstStyle/>
                    <a:p>
                      <a:pPr marL="457200" marR="0" algn="r">
                        <a:lnSpc>
                          <a:spcPct val="115000"/>
                        </a:lnSpc>
                        <a:spcBef>
                          <a:spcPts val="0"/>
                        </a:spcBef>
                        <a:spcAft>
                          <a:spcPts val="600"/>
                        </a:spcAft>
                      </a:pPr>
                      <a:r>
                        <a:rPr lang="en-US" sz="1600">
                          <a:effectLst/>
                        </a:rPr>
                        <a:t>7</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tc>
                  <a:txBody>
                    <a:bodyPr/>
                    <a:lstStyle/>
                    <a:p>
                      <a:pPr marL="457200" marR="0" algn="r">
                        <a:lnSpc>
                          <a:spcPct val="115000"/>
                        </a:lnSpc>
                        <a:spcBef>
                          <a:spcPts val="0"/>
                        </a:spcBef>
                        <a:spcAft>
                          <a:spcPts val="600"/>
                        </a:spcAft>
                      </a:pPr>
                      <a:r>
                        <a:rPr lang="en-US" sz="1600" dirty="0">
                          <a:effectLst/>
                        </a:rPr>
                        <a:t>36</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extLst>
                  <a:ext uri="{0D108BD9-81ED-4DB2-BD59-A6C34878D82A}">
                    <a16:rowId xmlns:a16="http://schemas.microsoft.com/office/drawing/2014/main" val="1158677487"/>
                  </a:ext>
                </a:extLst>
              </a:tr>
              <a:tr h="280185">
                <a:tc>
                  <a:txBody>
                    <a:bodyPr/>
                    <a:lstStyle/>
                    <a:p>
                      <a:pPr marL="0" marR="0">
                        <a:lnSpc>
                          <a:spcPct val="115000"/>
                        </a:lnSpc>
                        <a:spcBef>
                          <a:spcPts val="0"/>
                        </a:spcBef>
                        <a:spcAft>
                          <a:spcPts val="600"/>
                        </a:spcAft>
                      </a:pPr>
                      <a:r>
                        <a:rPr lang="en-US" sz="1600" dirty="0" err="1">
                          <a:effectLst/>
                        </a:rPr>
                        <a:t>Nguồn</a:t>
                      </a:r>
                      <a:r>
                        <a:rPr lang="en-US" sz="1600" dirty="0">
                          <a:effectLst/>
                        </a:rPr>
                        <a:t> </a:t>
                      </a:r>
                      <a:r>
                        <a:rPr lang="en-US" sz="1600" dirty="0" err="1">
                          <a:effectLst/>
                        </a:rPr>
                        <a:t>lực</a:t>
                      </a:r>
                      <a:r>
                        <a:rPr lang="en-US" sz="1600" dirty="0">
                          <a:effectLst/>
                        </a:rPr>
                        <a:t> con </a:t>
                      </a:r>
                      <a:r>
                        <a:rPr lang="en-US" sz="1600" dirty="0" err="1">
                          <a:effectLst/>
                        </a:rPr>
                        <a:t>người</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ctr"/>
                </a:tc>
                <a:tc>
                  <a:txBody>
                    <a:bodyPr/>
                    <a:lstStyle/>
                    <a:p>
                      <a:pPr marL="457200" marR="0" algn="r">
                        <a:lnSpc>
                          <a:spcPct val="115000"/>
                        </a:lnSpc>
                        <a:spcBef>
                          <a:spcPts val="0"/>
                        </a:spcBef>
                        <a:spcAft>
                          <a:spcPts val="600"/>
                        </a:spcAft>
                      </a:pPr>
                      <a:r>
                        <a:rPr lang="en-US" sz="1600">
                          <a:effectLst/>
                        </a:rPr>
                        <a:t>4</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tc>
                  <a:txBody>
                    <a:bodyPr/>
                    <a:lstStyle/>
                    <a:p>
                      <a:pPr marL="457200" marR="0" algn="r">
                        <a:lnSpc>
                          <a:spcPct val="115000"/>
                        </a:lnSpc>
                        <a:spcBef>
                          <a:spcPts val="0"/>
                        </a:spcBef>
                        <a:spcAft>
                          <a:spcPts val="600"/>
                        </a:spcAft>
                      </a:pPr>
                      <a:r>
                        <a:rPr lang="en-US" sz="1600">
                          <a:effectLst/>
                        </a:rPr>
                        <a:t>8</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tc>
                  <a:txBody>
                    <a:bodyPr/>
                    <a:lstStyle/>
                    <a:p>
                      <a:pPr marL="457200" marR="0" algn="r">
                        <a:lnSpc>
                          <a:spcPct val="115000"/>
                        </a:lnSpc>
                        <a:spcBef>
                          <a:spcPts val="0"/>
                        </a:spcBef>
                        <a:spcAft>
                          <a:spcPts val="600"/>
                        </a:spcAft>
                      </a:pPr>
                      <a:r>
                        <a:rPr lang="en-US" sz="1600" dirty="0">
                          <a:effectLst/>
                        </a:rPr>
                        <a:t>23</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extLst>
                  <a:ext uri="{0D108BD9-81ED-4DB2-BD59-A6C34878D82A}">
                    <a16:rowId xmlns:a16="http://schemas.microsoft.com/office/drawing/2014/main" val="830284009"/>
                  </a:ext>
                </a:extLst>
              </a:tr>
              <a:tr h="573307">
                <a:tc>
                  <a:txBody>
                    <a:bodyPr/>
                    <a:lstStyle/>
                    <a:p>
                      <a:pPr marL="0" marR="0">
                        <a:lnSpc>
                          <a:spcPct val="115000"/>
                        </a:lnSpc>
                        <a:spcBef>
                          <a:spcPts val="0"/>
                        </a:spcBef>
                        <a:spcAft>
                          <a:spcPts val="600"/>
                        </a:spcAft>
                      </a:pPr>
                      <a:r>
                        <a:rPr lang="en-US" sz="1600" dirty="0" err="1">
                          <a:effectLst/>
                        </a:rPr>
                        <a:t>Kết</a:t>
                      </a:r>
                      <a:r>
                        <a:rPr lang="en-US" sz="1600" dirty="0">
                          <a:effectLst/>
                        </a:rPr>
                        <a:t> </a:t>
                      </a:r>
                      <a:r>
                        <a:rPr lang="en-US" sz="1600" dirty="0" err="1">
                          <a:effectLst/>
                        </a:rPr>
                        <a:t>nối</a:t>
                      </a:r>
                      <a:r>
                        <a:rPr lang="en-US" sz="1600" dirty="0">
                          <a:effectLst/>
                        </a:rPr>
                        <a:t> </a:t>
                      </a:r>
                      <a:r>
                        <a:rPr lang="en-US" sz="1600" dirty="0" err="1">
                          <a:effectLst/>
                        </a:rPr>
                        <a:t>cộng</a:t>
                      </a:r>
                      <a:r>
                        <a:rPr lang="en-US" sz="1600" dirty="0">
                          <a:effectLst/>
                        </a:rPr>
                        <a:t> </a:t>
                      </a:r>
                      <a:r>
                        <a:rPr lang="en-US" sz="1600" dirty="0" err="1">
                          <a:effectLst/>
                        </a:rPr>
                        <a:t>đồng</a:t>
                      </a:r>
                      <a:r>
                        <a:rPr lang="en-US" sz="1600" dirty="0">
                          <a:effectLst/>
                        </a:rPr>
                        <a:t> </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ctr"/>
                </a:tc>
                <a:tc>
                  <a:txBody>
                    <a:bodyPr/>
                    <a:lstStyle/>
                    <a:p>
                      <a:pPr marL="457200" marR="0" algn="r">
                        <a:lnSpc>
                          <a:spcPct val="115000"/>
                        </a:lnSpc>
                        <a:spcBef>
                          <a:spcPts val="0"/>
                        </a:spcBef>
                        <a:spcAft>
                          <a:spcPts val="600"/>
                        </a:spcAft>
                      </a:pPr>
                      <a:r>
                        <a:rPr lang="en-US" sz="1600">
                          <a:effectLst/>
                        </a:rPr>
                        <a:t>2</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tc>
                  <a:txBody>
                    <a:bodyPr/>
                    <a:lstStyle/>
                    <a:p>
                      <a:pPr marL="457200" marR="0" algn="r">
                        <a:lnSpc>
                          <a:spcPct val="115000"/>
                        </a:lnSpc>
                        <a:spcBef>
                          <a:spcPts val="0"/>
                        </a:spcBef>
                        <a:spcAft>
                          <a:spcPts val="600"/>
                        </a:spcAft>
                      </a:pPr>
                      <a:r>
                        <a:rPr lang="en-US" sz="1600">
                          <a:effectLst/>
                        </a:rPr>
                        <a:t>11</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tc>
                  <a:txBody>
                    <a:bodyPr/>
                    <a:lstStyle/>
                    <a:p>
                      <a:pPr marL="457200" marR="0" algn="r">
                        <a:lnSpc>
                          <a:spcPct val="115000"/>
                        </a:lnSpc>
                        <a:spcBef>
                          <a:spcPts val="0"/>
                        </a:spcBef>
                        <a:spcAft>
                          <a:spcPts val="600"/>
                        </a:spcAft>
                      </a:pPr>
                      <a:r>
                        <a:rPr lang="en-US" sz="1600" dirty="0">
                          <a:effectLst/>
                        </a:rPr>
                        <a:t>28</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extLst>
                  <a:ext uri="{0D108BD9-81ED-4DB2-BD59-A6C34878D82A}">
                    <a16:rowId xmlns:a16="http://schemas.microsoft.com/office/drawing/2014/main" val="2929755446"/>
                  </a:ext>
                </a:extLst>
              </a:tr>
              <a:tr h="280185">
                <a:tc>
                  <a:txBody>
                    <a:bodyPr/>
                    <a:lstStyle/>
                    <a:p>
                      <a:pPr marL="0" marR="0">
                        <a:lnSpc>
                          <a:spcPct val="115000"/>
                        </a:lnSpc>
                        <a:spcBef>
                          <a:spcPts val="0"/>
                        </a:spcBef>
                        <a:spcAft>
                          <a:spcPts val="600"/>
                        </a:spcAft>
                      </a:pPr>
                      <a:r>
                        <a:rPr lang="en-US" sz="1600" dirty="0" err="1">
                          <a:effectLst/>
                        </a:rPr>
                        <a:t>Tổng</a:t>
                      </a:r>
                      <a:r>
                        <a:rPr lang="en-US" sz="1600" dirty="0">
                          <a:effectLst/>
                        </a:rPr>
                        <a:t> </a:t>
                      </a:r>
                      <a:r>
                        <a:rPr lang="en-US" sz="1600" dirty="0" err="1">
                          <a:effectLst/>
                        </a:rPr>
                        <a:t>số</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ctr"/>
                </a:tc>
                <a:tc>
                  <a:txBody>
                    <a:bodyPr/>
                    <a:lstStyle/>
                    <a:p>
                      <a:pPr marL="0" marR="0" algn="r">
                        <a:lnSpc>
                          <a:spcPct val="115000"/>
                        </a:lnSpc>
                        <a:spcBef>
                          <a:spcPts val="0"/>
                        </a:spcBef>
                        <a:spcAft>
                          <a:spcPts val="600"/>
                        </a:spcAft>
                      </a:pPr>
                      <a:r>
                        <a:rPr lang="en-US" sz="1600">
                          <a:effectLst/>
                        </a:rPr>
                        <a:t>         18</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tc>
                  <a:txBody>
                    <a:bodyPr/>
                    <a:lstStyle/>
                    <a:p>
                      <a:pPr marL="457200" marR="0" algn="r">
                        <a:lnSpc>
                          <a:spcPct val="115000"/>
                        </a:lnSpc>
                        <a:spcBef>
                          <a:spcPts val="0"/>
                        </a:spcBef>
                        <a:spcAft>
                          <a:spcPts val="600"/>
                        </a:spcAft>
                      </a:pPr>
                      <a:r>
                        <a:rPr lang="en-US" sz="1600">
                          <a:effectLst/>
                        </a:rPr>
                        <a:t>54</a:t>
                      </a:r>
                      <a:endParaRPr lang="en-US" sz="160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tc>
                  <a:txBody>
                    <a:bodyPr/>
                    <a:lstStyle/>
                    <a:p>
                      <a:pPr marL="0" marR="0" algn="r">
                        <a:lnSpc>
                          <a:spcPct val="115000"/>
                        </a:lnSpc>
                        <a:spcBef>
                          <a:spcPts val="0"/>
                        </a:spcBef>
                        <a:spcAft>
                          <a:spcPts val="600"/>
                        </a:spcAft>
                      </a:pPr>
                      <a:r>
                        <a:rPr lang="en-US" sz="1600" dirty="0">
                          <a:effectLst/>
                        </a:rPr>
                        <a:t>          177</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txBody>
                  <a:tcPr marL="68580" marR="68580" marT="6350" marB="0" anchor="b"/>
                </a:tc>
                <a:extLst>
                  <a:ext uri="{0D108BD9-81ED-4DB2-BD59-A6C34878D82A}">
                    <a16:rowId xmlns:a16="http://schemas.microsoft.com/office/drawing/2014/main" val="2186042945"/>
                  </a:ext>
                </a:extLst>
              </a:tr>
            </a:tbl>
          </a:graphicData>
        </a:graphic>
      </p:graphicFrame>
      <p:sp>
        <p:nvSpPr>
          <p:cNvPr id="2" name="Slide Number Placeholder 4">
            <a:extLst>
              <a:ext uri="{FF2B5EF4-FFF2-40B4-BE49-F238E27FC236}">
                <a16:creationId xmlns:a16="http://schemas.microsoft.com/office/drawing/2014/main" id="{14D4E308-2C8A-8455-E30A-2A8C5B564ACC}"/>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16</a:t>
            </a:fld>
            <a:endParaRPr lang="en-US" sz="1100"/>
          </a:p>
        </p:txBody>
      </p:sp>
      <p:sp>
        <p:nvSpPr>
          <p:cNvPr id="3" name="Footer Placeholder 3">
            <a:extLst>
              <a:ext uri="{FF2B5EF4-FFF2-40B4-BE49-F238E27FC236}">
                <a16:creationId xmlns:a16="http://schemas.microsoft.com/office/drawing/2014/main" id="{629861F2-D00A-2860-2DB2-AE45362CB887}"/>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157758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5099" y="1281807"/>
            <a:ext cx="4717200" cy="4275475"/>
          </a:xfrm>
        </p:spPr>
        <p:txBody>
          <a:bodyPr vert="horz" lIns="91440" tIns="45720" rIns="91440" bIns="45720" rtlCol="0" anchor="t">
            <a:normAutofit/>
          </a:bodyPr>
          <a:lstStyle/>
          <a:p>
            <a:r>
              <a:rPr lang="en-US" sz="2400" dirty="0" err="1">
                <a:latin typeface="Gill Sans MT" panose="020B0502020104020203" pitchFamily="34" charset="0"/>
              </a:rPr>
              <a:t>Thực</a:t>
            </a:r>
            <a:r>
              <a:rPr lang="en-US" sz="2400" dirty="0">
                <a:latin typeface="Gill Sans MT" panose="020B0502020104020203" pitchFamily="34" charset="0"/>
              </a:rPr>
              <a:t> </a:t>
            </a:r>
            <a:r>
              <a:rPr lang="en-US" sz="2400" dirty="0" err="1">
                <a:latin typeface="Gill Sans MT" panose="020B0502020104020203" pitchFamily="34" charset="0"/>
              </a:rPr>
              <a:t>hiện</a:t>
            </a:r>
            <a:r>
              <a:rPr lang="en-US" sz="2400" dirty="0">
                <a:latin typeface="Gill Sans MT" panose="020B0502020104020203" pitchFamily="34" charset="0"/>
              </a:rPr>
              <a:t> </a:t>
            </a:r>
            <a:r>
              <a:rPr lang="en-US" sz="2400" dirty="0" err="1">
                <a:latin typeface="Gill Sans MT" panose="020B0502020104020203" pitchFamily="34" charset="0"/>
              </a:rPr>
              <a:t>khảo</a:t>
            </a:r>
            <a:r>
              <a:rPr lang="en-US" sz="2400" dirty="0">
                <a:latin typeface="Gill Sans MT" panose="020B0502020104020203" pitchFamily="34" charset="0"/>
              </a:rPr>
              <a:t> </a:t>
            </a:r>
            <a:r>
              <a:rPr lang="en-US" sz="2400" dirty="0" err="1">
                <a:latin typeface="Gill Sans MT" panose="020B0502020104020203" pitchFamily="34" charset="0"/>
              </a:rPr>
              <a:t>sát</a:t>
            </a:r>
            <a:r>
              <a:rPr lang="en-US" sz="2400" dirty="0">
                <a:latin typeface="Gill Sans MT" panose="020B0502020104020203" pitchFamily="34" charset="0"/>
              </a:rPr>
              <a:t> </a:t>
            </a:r>
            <a:r>
              <a:rPr lang="en-US" sz="2400" dirty="0" err="1">
                <a:latin typeface="Gill Sans MT" panose="020B0502020104020203" pitchFamily="34" charset="0"/>
              </a:rPr>
              <a:t>để</a:t>
            </a:r>
            <a:r>
              <a:rPr lang="en-US" sz="2400" dirty="0">
                <a:latin typeface="Gill Sans MT" panose="020B0502020104020203" pitchFamily="34" charset="0"/>
              </a:rPr>
              <a:t> </a:t>
            </a:r>
            <a:r>
              <a:rPr lang="en-US" sz="2400" dirty="0" err="1">
                <a:latin typeface="Gill Sans MT" panose="020B0502020104020203" pitchFamily="34" charset="0"/>
              </a:rPr>
              <a:t>thu</a:t>
            </a:r>
            <a:r>
              <a:rPr lang="en-US" sz="2400" dirty="0">
                <a:latin typeface="Gill Sans MT" panose="020B0502020104020203" pitchFamily="34" charset="0"/>
              </a:rPr>
              <a:t> </a:t>
            </a:r>
            <a:r>
              <a:rPr lang="en-US" sz="2400" dirty="0" err="1">
                <a:latin typeface="Gill Sans MT" panose="020B0502020104020203" pitchFamily="34" charset="0"/>
              </a:rPr>
              <a:t>thập</a:t>
            </a:r>
            <a:r>
              <a:rPr lang="en-US" sz="2400" dirty="0">
                <a:latin typeface="Gill Sans MT" panose="020B0502020104020203" pitchFamily="34" charset="0"/>
              </a:rPr>
              <a:t> </a:t>
            </a:r>
            <a:r>
              <a:rPr lang="en-US" sz="2400" dirty="0" err="1">
                <a:latin typeface="Gill Sans MT" panose="020B0502020104020203" pitchFamily="34" charset="0"/>
              </a:rPr>
              <a:t>các</a:t>
            </a:r>
            <a:r>
              <a:rPr lang="en-US" sz="2400" dirty="0">
                <a:latin typeface="Gill Sans MT" panose="020B0502020104020203" pitchFamily="34" charset="0"/>
              </a:rPr>
              <a:t> </a:t>
            </a:r>
            <a:r>
              <a:rPr lang="en-US" sz="2400" dirty="0" err="1">
                <a:latin typeface="Gill Sans MT" panose="020B0502020104020203" pitchFamily="34" charset="0"/>
              </a:rPr>
              <a:t>thông</a:t>
            </a:r>
            <a:r>
              <a:rPr lang="en-US" sz="2400" dirty="0">
                <a:latin typeface="Gill Sans MT" panose="020B0502020104020203" pitchFamily="34" charset="0"/>
              </a:rPr>
              <a:t> tin </a:t>
            </a:r>
            <a:r>
              <a:rPr lang="en-US" sz="2400" dirty="0" err="1">
                <a:latin typeface="Gill Sans MT" panose="020B0502020104020203" pitchFamily="34" charset="0"/>
              </a:rPr>
              <a:t>mong</a:t>
            </a:r>
            <a:r>
              <a:rPr lang="en-US" sz="2400" dirty="0">
                <a:latin typeface="Gill Sans MT" panose="020B0502020104020203" pitchFamily="34" charset="0"/>
              </a:rPr>
              <a:t> </a:t>
            </a:r>
            <a:r>
              <a:rPr lang="en-US" sz="2400" dirty="0" err="1">
                <a:latin typeface="Gill Sans MT" panose="020B0502020104020203" pitchFamily="34" charset="0"/>
              </a:rPr>
              <a:t>muốn</a:t>
            </a:r>
            <a:r>
              <a:rPr lang="en-US" sz="2400" dirty="0">
                <a:latin typeface="Gill Sans MT" panose="020B0502020104020203" pitchFamily="34" charset="0"/>
              </a:rPr>
              <a:t> </a:t>
            </a:r>
            <a:r>
              <a:rPr lang="en-US" sz="2400" dirty="0" err="1">
                <a:latin typeface="Gill Sans MT" panose="020B0502020104020203" pitchFamily="34" charset="0"/>
              </a:rPr>
              <a:t>có</a:t>
            </a:r>
            <a:r>
              <a:rPr lang="en-US" sz="2400" dirty="0">
                <a:latin typeface="Gill Sans MT" panose="020B0502020104020203" pitchFamily="34" charset="0"/>
              </a:rPr>
              <a:t> </a:t>
            </a:r>
            <a:r>
              <a:rPr lang="en-US" sz="2400" dirty="0" err="1">
                <a:latin typeface="Gill Sans MT" panose="020B0502020104020203" pitchFamily="34" charset="0"/>
              </a:rPr>
              <a:t>liên</a:t>
            </a:r>
            <a:r>
              <a:rPr lang="en-US" sz="2400" dirty="0">
                <a:latin typeface="Gill Sans MT" panose="020B0502020104020203" pitchFamily="34" charset="0"/>
              </a:rPr>
              <a:t> </a:t>
            </a:r>
            <a:r>
              <a:rPr lang="en-US" sz="2400" dirty="0" err="1">
                <a:latin typeface="Gill Sans MT" panose="020B0502020104020203" pitchFamily="34" charset="0"/>
              </a:rPr>
              <a:t>quan</a:t>
            </a:r>
            <a:r>
              <a:rPr lang="en-US" sz="2400" dirty="0">
                <a:latin typeface="Gill Sans MT" panose="020B0502020104020203" pitchFamily="34" charset="0"/>
              </a:rPr>
              <a:t>.</a:t>
            </a:r>
          </a:p>
          <a:p>
            <a:r>
              <a:rPr lang="en-US" sz="2400" dirty="0" err="1">
                <a:latin typeface="Gill Sans MT"/>
              </a:rPr>
              <a:t>Mỗi</a:t>
            </a:r>
            <a:r>
              <a:rPr lang="en-US" sz="2400" dirty="0">
                <a:latin typeface="Gill Sans MT"/>
              </a:rPr>
              <a:t> </a:t>
            </a:r>
            <a:r>
              <a:rPr lang="en-US" sz="2400" dirty="0" err="1">
                <a:latin typeface="Gill Sans MT"/>
              </a:rPr>
              <a:t>một</a:t>
            </a:r>
            <a:r>
              <a:rPr lang="en-US" sz="2400" dirty="0">
                <a:latin typeface="Gill Sans MT"/>
              </a:rPr>
              <a:t> </a:t>
            </a:r>
            <a:r>
              <a:rPr lang="en-US" sz="2400" dirty="0" err="1">
                <a:latin typeface="Gill Sans MT"/>
              </a:rPr>
              <a:t>tiêu</a:t>
            </a:r>
            <a:r>
              <a:rPr lang="en-US" sz="2400" dirty="0">
                <a:latin typeface="Gill Sans MT"/>
              </a:rPr>
              <a:t> </a:t>
            </a:r>
            <a:r>
              <a:rPr lang="en-US" sz="2400" dirty="0" err="1">
                <a:latin typeface="Gill Sans MT"/>
              </a:rPr>
              <a:t>chí</a:t>
            </a:r>
            <a:r>
              <a:rPr lang="en-US" sz="2400" dirty="0">
                <a:latin typeface="Gill Sans MT"/>
              </a:rPr>
              <a:t> </a:t>
            </a:r>
            <a:r>
              <a:rPr lang="en-US" sz="2400" dirty="0" err="1">
                <a:latin typeface="Gill Sans MT"/>
              </a:rPr>
              <a:t>có</a:t>
            </a:r>
            <a:r>
              <a:rPr lang="en-US" sz="2400" dirty="0">
                <a:latin typeface="Gill Sans MT"/>
              </a:rPr>
              <a:t> </a:t>
            </a:r>
            <a:r>
              <a:rPr lang="en-US" sz="2400" dirty="0" err="1">
                <a:latin typeface="Gill Sans MT"/>
              </a:rPr>
              <a:t>các</a:t>
            </a:r>
            <a:r>
              <a:rPr lang="en-US" sz="2400" dirty="0">
                <a:latin typeface="Gill Sans MT"/>
              </a:rPr>
              <a:t> </a:t>
            </a:r>
            <a:r>
              <a:rPr lang="en-US" sz="2400" dirty="0" err="1">
                <a:latin typeface="Gill Sans MT"/>
              </a:rPr>
              <a:t>câu</a:t>
            </a:r>
            <a:r>
              <a:rPr lang="en-US" sz="2400" dirty="0">
                <a:latin typeface="Gill Sans MT"/>
              </a:rPr>
              <a:t> </a:t>
            </a:r>
            <a:r>
              <a:rPr lang="en-US" sz="2400" dirty="0" err="1">
                <a:latin typeface="Gill Sans MT"/>
              </a:rPr>
              <a:t>hỏi</a:t>
            </a:r>
            <a:r>
              <a:rPr lang="en-US" sz="2400" dirty="0">
                <a:latin typeface="Gill Sans MT"/>
              </a:rPr>
              <a:t> </a:t>
            </a:r>
            <a:r>
              <a:rPr lang="en-US" sz="2400" dirty="0" err="1">
                <a:latin typeface="Gill Sans MT"/>
              </a:rPr>
              <a:t>dưới</a:t>
            </a:r>
            <a:r>
              <a:rPr lang="en-US" sz="2400" dirty="0">
                <a:latin typeface="Gill Sans MT"/>
              </a:rPr>
              <a:t> </a:t>
            </a:r>
            <a:r>
              <a:rPr lang="en-US" sz="2400" dirty="0" err="1">
                <a:latin typeface="Gill Sans MT"/>
              </a:rPr>
              <a:t>dạng</a:t>
            </a:r>
            <a:r>
              <a:rPr lang="en-US" sz="2400" dirty="0">
                <a:latin typeface="Gill Sans MT"/>
              </a:rPr>
              <a:t> “</a:t>
            </a:r>
            <a:r>
              <a:rPr lang="en-US" sz="2400" dirty="0" err="1">
                <a:latin typeface="Gill Sans MT"/>
              </a:rPr>
              <a:t>có</a:t>
            </a:r>
            <a:r>
              <a:rPr lang="en-US" sz="2400" dirty="0">
                <a:latin typeface="Gill Sans MT"/>
              </a:rPr>
              <a:t>/</a:t>
            </a:r>
            <a:r>
              <a:rPr lang="en-US" sz="2400" dirty="0" err="1">
                <a:latin typeface="Gill Sans MT"/>
              </a:rPr>
              <a:t>không</a:t>
            </a:r>
            <a:r>
              <a:rPr lang="en-US" sz="2400" dirty="0">
                <a:latin typeface="Gill Sans MT"/>
              </a:rPr>
              <a:t>”</a:t>
            </a:r>
            <a:endParaRPr lang="en-US" sz="2400" dirty="0">
              <a:latin typeface="Gill Sans MT" panose="020B0502020104020203" pitchFamily="34" charset="0"/>
            </a:endParaRPr>
          </a:p>
          <a:p>
            <a:r>
              <a:rPr lang="en-US" sz="2400" dirty="0" err="1">
                <a:latin typeface="Gill Sans MT"/>
              </a:rPr>
              <a:t>Mỗi</a:t>
            </a:r>
            <a:r>
              <a:rPr lang="en-US" sz="2400" dirty="0">
                <a:latin typeface="Gill Sans MT"/>
              </a:rPr>
              <a:t> </a:t>
            </a:r>
            <a:r>
              <a:rPr lang="en-US" sz="2400" dirty="0" err="1">
                <a:latin typeface="Gill Sans MT"/>
              </a:rPr>
              <a:t>hợp</a:t>
            </a:r>
            <a:r>
              <a:rPr lang="en-US" sz="2400" dirty="0">
                <a:latin typeface="Gill Sans MT"/>
              </a:rPr>
              <a:t> </a:t>
            </a:r>
            <a:r>
              <a:rPr lang="en-US" sz="2400" dirty="0" err="1">
                <a:latin typeface="Gill Sans MT"/>
              </a:rPr>
              <a:t>phần</a:t>
            </a:r>
            <a:r>
              <a:rPr lang="en-US" sz="2400" dirty="0">
                <a:latin typeface="Gill Sans MT"/>
              </a:rPr>
              <a:t> </a:t>
            </a:r>
            <a:r>
              <a:rPr lang="en-US" sz="2400" dirty="0" err="1">
                <a:latin typeface="Gill Sans MT"/>
              </a:rPr>
              <a:t>sẽ</a:t>
            </a:r>
            <a:r>
              <a:rPr lang="en-US" sz="2400" dirty="0">
                <a:latin typeface="Gill Sans MT"/>
              </a:rPr>
              <a:t> </a:t>
            </a:r>
            <a:r>
              <a:rPr lang="en-US" sz="2400" dirty="0" err="1">
                <a:latin typeface="Gill Sans MT"/>
              </a:rPr>
              <a:t>có</a:t>
            </a:r>
            <a:r>
              <a:rPr lang="en-US" sz="2400" dirty="0">
                <a:latin typeface="Gill Sans MT"/>
              </a:rPr>
              <a:t> </a:t>
            </a:r>
            <a:r>
              <a:rPr lang="en-US" sz="2400" dirty="0" err="1">
                <a:latin typeface="Gill Sans MT"/>
              </a:rPr>
              <a:t>tiểu</a:t>
            </a:r>
            <a:r>
              <a:rPr lang="en-US" sz="2400" dirty="0">
                <a:latin typeface="Gill Sans MT"/>
              </a:rPr>
              <a:t> </a:t>
            </a:r>
            <a:r>
              <a:rPr lang="en-US" sz="2400" dirty="0" err="1">
                <a:latin typeface="Gill Sans MT"/>
              </a:rPr>
              <a:t>hợp</a:t>
            </a:r>
            <a:r>
              <a:rPr lang="en-US" sz="2400" dirty="0">
                <a:latin typeface="Gill Sans MT"/>
              </a:rPr>
              <a:t> </a:t>
            </a:r>
            <a:r>
              <a:rPr lang="en-US" sz="2400" dirty="0" err="1">
                <a:latin typeface="Gill Sans MT"/>
              </a:rPr>
              <a:t>phần</a:t>
            </a:r>
            <a:r>
              <a:rPr lang="en-US" sz="2400" dirty="0">
                <a:latin typeface="Gill Sans MT"/>
              </a:rPr>
              <a:t> </a:t>
            </a:r>
            <a:r>
              <a:rPr lang="en-US" sz="2400" dirty="0" err="1">
                <a:latin typeface="Gill Sans MT"/>
              </a:rPr>
              <a:t>và</a:t>
            </a:r>
            <a:r>
              <a:rPr lang="en-US" sz="2400" dirty="0">
                <a:latin typeface="Gill Sans MT"/>
              </a:rPr>
              <a:t> </a:t>
            </a:r>
            <a:r>
              <a:rPr lang="en-US" sz="2400" dirty="0" err="1">
                <a:latin typeface="Gill Sans MT"/>
              </a:rPr>
              <a:t>dưới</a:t>
            </a:r>
            <a:r>
              <a:rPr lang="en-US" sz="2400" dirty="0">
                <a:latin typeface="Gill Sans MT"/>
              </a:rPr>
              <a:t> </a:t>
            </a:r>
            <a:r>
              <a:rPr lang="en-US" sz="2400" dirty="0" err="1">
                <a:latin typeface="Gill Sans MT"/>
              </a:rPr>
              <a:t>mỗi</a:t>
            </a:r>
            <a:r>
              <a:rPr lang="en-US" sz="2400" dirty="0">
                <a:latin typeface="Gill Sans MT"/>
              </a:rPr>
              <a:t> </a:t>
            </a:r>
            <a:r>
              <a:rPr lang="en-US" sz="2400" dirty="0" err="1">
                <a:latin typeface="Gill Sans MT"/>
              </a:rPr>
              <a:t>tiểu</a:t>
            </a:r>
            <a:r>
              <a:rPr lang="en-US" sz="2400" dirty="0">
                <a:latin typeface="Gill Sans MT"/>
              </a:rPr>
              <a:t> </a:t>
            </a:r>
            <a:r>
              <a:rPr lang="en-US" sz="2400" dirty="0" err="1">
                <a:latin typeface="Gill Sans MT"/>
              </a:rPr>
              <a:t>hợp</a:t>
            </a:r>
            <a:r>
              <a:rPr lang="en-US" sz="2400" dirty="0">
                <a:latin typeface="Gill Sans MT"/>
              </a:rPr>
              <a:t> </a:t>
            </a:r>
            <a:r>
              <a:rPr lang="en-US" sz="2400" dirty="0" err="1">
                <a:latin typeface="Gill Sans MT"/>
              </a:rPr>
              <a:t>phần</a:t>
            </a:r>
            <a:r>
              <a:rPr lang="en-US" sz="2400" dirty="0">
                <a:latin typeface="Gill Sans MT"/>
              </a:rPr>
              <a:t> </a:t>
            </a:r>
            <a:r>
              <a:rPr lang="en-US" sz="2400" dirty="0" err="1">
                <a:latin typeface="Gill Sans MT"/>
              </a:rPr>
              <a:t>có</a:t>
            </a:r>
            <a:r>
              <a:rPr lang="en-US" sz="2400" dirty="0">
                <a:latin typeface="Gill Sans MT"/>
              </a:rPr>
              <a:t> </a:t>
            </a:r>
            <a:r>
              <a:rPr lang="en-US" sz="2400" dirty="0" err="1">
                <a:latin typeface="Gill Sans MT"/>
              </a:rPr>
              <a:t>các</a:t>
            </a:r>
            <a:r>
              <a:rPr lang="en-US" sz="2400" dirty="0">
                <a:latin typeface="Gill Sans MT"/>
              </a:rPr>
              <a:t> </a:t>
            </a:r>
            <a:r>
              <a:rPr lang="en-US" sz="2400" dirty="0" err="1">
                <a:latin typeface="Gill Sans MT"/>
              </a:rPr>
              <a:t>tiêu</a:t>
            </a:r>
            <a:r>
              <a:rPr lang="en-US" sz="2400" dirty="0">
                <a:latin typeface="Gill Sans MT"/>
              </a:rPr>
              <a:t> </a:t>
            </a:r>
            <a:r>
              <a:rPr lang="en-US" sz="2400" dirty="0" err="1">
                <a:latin typeface="Gill Sans MT"/>
              </a:rPr>
              <a:t>chí</a:t>
            </a:r>
            <a:r>
              <a:rPr lang="en-US" sz="2400" dirty="0">
                <a:latin typeface="Gill Sans MT"/>
              </a:rPr>
              <a:t>. </a:t>
            </a:r>
          </a:p>
          <a:p>
            <a:pPr marL="0" indent="0">
              <a:buNone/>
            </a:pPr>
            <a:endParaRPr lang="en-US" sz="2300" dirty="0">
              <a:latin typeface="Gill Sans MT" panose="020B0502020104020203" pitchFamily="34" charset="0"/>
            </a:endParaRPr>
          </a:p>
        </p:txBody>
      </p:sp>
      <p:pic>
        <p:nvPicPr>
          <p:cNvPr id="3" name="Picture 2" descr="Hình ảnh tài liệu chuẩn bị khảo sát đánh giá năng lực quản lý chất thải rắn cho Hợp phần 1 – Quy hoạch, thể hiện tiêu đề, hàng thứ hai và thứ ba của bảng tại Phụ lục II của tài liệu.">
            <a:extLst>
              <a:ext uri="{FF2B5EF4-FFF2-40B4-BE49-F238E27FC236}">
                <a16:creationId xmlns:a16="http://schemas.microsoft.com/office/drawing/2014/main" id="{FCB80E2B-A6A4-114A-A7DD-2C52E27ACA6A}"/>
              </a:ext>
            </a:extLst>
          </p:cNvPr>
          <p:cNvPicPr>
            <a:picLocks noChangeAspect="1"/>
          </p:cNvPicPr>
          <p:nvPr/>
        </p:nvPicPr>
        <p:blipFill>
          <a:blip r:embed="rId3"/>
          <a:stretch>
            <a:fillRect/>
          </a:stretch>
        </p:blipFill>
        <p:spPr>
          <a:xfrm>
            <a:off x="5792649" y="687576"/>
            <a:ext cx="5613288" cy="5463936"/>
          </a:xfrm>
          <a:prstGeom prst="rect">
            <a:avLst/>
          </a:prstGeom>
        </p:spPr>
      </p:pic>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510363" y="170584"/>
            <a:ext cx="773930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Khảo</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sát</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đánh</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giá</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a:t>
            </a:r>
            <a:endParaRPr kumimoji="0" lang="en-US" sz="3200" b="1" i="0" u="none" strike="noStrike" kern="1200" cap="none" spc="0" normalizeH="0" baseline="0" noProof="0" dirty="0">
              <a:ln>
                <a:noFill/>
              </a:ln>
              <a:solidFill>
                <a:srgbClr val="C00000"/>
              </a:solidFill>
              <a:effectLst/>
              <a:uLnTx/>
              <a:uFillTx/>
              <a:latin typeface="Gill Sans MT"/>
              <a:ea typeface="+mj-ea"/>
              <a:cs typeface="Gill Sans MT"/>
            </a:endParaRPr>
          </a:p>
        </p:txBody>
      </p:sp>
      <p:sp>
        <p:nvSpPr>
          <p:cNvPr id="4" name="Slide Number Placeholder 4">
            <a:extLst>
              <a:ext uri="{FF2B5EF4-FFF2-40B4-BE49-F238E27FC236}">
                <a16:creationId xmlns:a16="http://schemas.microsoft.com/office/drawing/2014/main" id="{8967C70E-9951-DEBE-9ED4-A78D1F5D2619}"/>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17</a:t>
            </a:fld>
            <a:endParaRPr lang="en-US" sz="1100"/>
          </a:p>
        </p:txBody>
      </p:sp>
      <p:sp>
        <p:nvSpPr>
          <p:cNvPr id="5" name="Footer Placeholder 3">
            <a:extLst>
              <a:ext uri="{FF2B5EF4-FFF2-40B4-BE49-F238E27FC236}">
                <a16:creationId xmlns:a16="http://schemas.microsoft.com/office/drawing/2014/main" id="{1B3FFFC1-623B-A18E-6B0C-072B47FC98ED}"/>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2273119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ng bìa là hình ảnh cập nhật Chiến lược vệ sinh môi trường của thành phố Semarang 2016-2020">
            <a:extLst>
              <a:ext uri="{FF2B5EF4-FFF2-40B4-BE49-F238E27FC236}">
                <a16:creationId xmlns:a16="http://schemas.microsoft.com/office/drawing/2014/main" id="{EE6005E5-BC79-8F22-3145-8D73549B63EB}"/>
              </a:ext>
            </a:extLst>
          </p:cNvPr>
          <p:cNvPicPr>
            <a:picLocks noChangeAspect="1"/>
          </p:cNvPicPr>
          <p:nvPr/>
        </p:nvPicPr>
        <p:blipFill>
          <a:blip r:embed="rId3"/>
          <a:stretch>
            <a:fillRect/>
          </a:stretch>
        </p:blipFill>
        <p:spPr>
          <a:xfrm>
            <a:off x="7928801" y="587644"/>
            <a:ext cx="4020774" cy="5652736"/>
          </a:xfrm>
          <a:prstGeom prst="rect">
            <a:avLst/>
          </a:prstGeom>
          <a:ln>
            <a:solidFill>
              <a:srgbClr val="194F8B"/>
            </a:solidFill>
          </a:ln>
        </p:spPr>
      </p:pic>
      <p:sp>
        <p:nvSpPr>
          <p:cNvPr id="2" name="Content Placeholder 1"/>
          <p:cNvSpPr>
            <a:spLocks noGrp="1"/>
          </p:cNvSpPr>
          <p:nvPr>
            <p:ph idx="1"/>
          </p:nvPr>
        </p:nvSpPr>
        <p:spPr>
          <a:xfrm>
            <a:off x="134674" y="1750922"/>
            <a:ext cx="7234424" cy="4739187"/>
          </a:xfrm>
        </p:spPr>
        <p:txBody>
          <a:bodyPr>
            <a:normAutofit/>
          </a:bodyPr>
          <a:lstStyle/>
          <a:p>
            <a:r>
              <a:rPr lang="en-US" sz="2400" dirty="0" err="1">
                <a:latin typeface="Gill Sans MT" panose="020B0502020104020203" pitchFamily="34" charset="0"/>
              </a:rPr>
              <a:t>Để</a:t>
            </a:r>
            <a:r>
              <a:rPr lang="en-US" sz="2400" dirty="0">
                <a:latin typeface="Gill Sans MT" panose="020B0502020104020203" pitchFamily="34" charset="0"/>
              </a:rPr>
              <a:t> </a:t>
            </a:r>
            <a:r>
              <a:rPr lang="en-US" sz="2400" dirty="0" err="1">
                <a:latin typeface="Gill Sans MT" panose="020B0502020104020203" pitchFamily="34" charset="0"/>
              </a:rPr>
              <a:t>tính</a:t>
            </a:r>
            <a:r>
              <a:rPr lang="en-US" sz="2400" dirty="0">
                <a:latin typeface="Gill Sans MT" panose="020B0502020104020203" pitchFamily="34" charset="0"/>
              </a:rPr>
              <a:t> </a:t>
            </a:r>
            <a:r>
              <a:rPr lang="en-US" sz="2400" dirty="0" err="1">
                <a:latin typeface="Gill Sans MT" panose="020B0502020104020203" pitchFamily="34" charset="0"/>
              </a:rPr>
              <a:t>số</a:t>
            </a:r>
            <a:r>
              <a:rPr lang="en-US" sz="2400" dirty="0">
                <a:latin typeface="Gill Sans MT" panose="020B0502020104020203" pitchFamily="34" charset="0"/>
              </a:rPr>
              <a:t> </a:t>
            </a:r>
            <a:r>
              <a:rPr lang="en-US" sz="2400" dirty="0" err="1">
                <a:latin typeface="Gill Sans MT" panose="020B0502020104020203" pitchFamily="34" charset="0"/>
              </a:rPr>
              <a:t>điểm</a:t>
            </a:r>
            <a:r>
              <a:rPr lang="en-US" sz="2400" dirty="0">
                <a:latin typeface="Gill Sans MT" panose="020B0502020104020203" pitchFamily="34" charset="0"/>
              </a:rPr>
              <a:t> </a:t>
            </a:r>
            <a:r>
              <a:rPr lang="en-US" sz="2400" dirty="0" err="1">
                <a:latin typeface="Gill Sans MT" panose="020B0502020104020203" pitchFamily="34" charset="0"/>
              </a:rPr>
              <a:t>trong</a:t>
            </a:r>
            <a:r>
              <a:rPr lang="en-US" sz="2400" dirty="0">
                <a:latin typeface="Gill Sans MT" panose="020B0502020104020203" pitchFamily="34" charset="0"/>
              </a:rPr>
              <a:t> </a:t>
            </a:r>
            <a:r>
              <a:rPr lang="en-US" sz="2400" dirty="0" err="1">
                <a:latin typeface="Gill Sans MT" panose="020B0502020104020203" pitchFamily="34" charset="0"/>
              </a:rPr>
              <a:t>bảng</a:t>
            </a:r>
            <a:r>
              <a:rPr lang="en-US" sz="2400" dirty="0">
                <a:latin typeface="Gill Sans MT" panose="020B0502020104020203" pitchFamily="34" charset="0"/>
              </a:rPr>
              <a:t> </a:t>
            </a:r>
            <a:r>
              <a:rPr lang="en-US" sz="2400" dirty="0" err="1">
                <a:latin typeface="Gill Sans MT" panose="020B0502020104020203" pitchFamily="34" charset="0"/>
              </a:rPr>
              <a:t>điểm</a:t>
            </a:r>
            <a:r>
              <a:rPr lang="en-US" sz="2400" dirty="0">
                <a:latin typeface="Gill Sans MT" panose="020B0502020104020203" pitchFamily="34" charset="0"/>
              </a:rPr>
              <a:t> </a:t>
            </a:r>
            <a:r>
              <a:rPr lang="en-US" sz="2400" dirty="0" err="1">
                <a:latin typeface="Gill Sans MT" panose="020B0502020104020203" pitchFamily="34" charset="0"/>
              </a:rPr>
              <a:t>đánh</a:t>
            </a:r>
            <a:r>
              <a:rPr lang="en-US" sz="2400" dirty="0">
                <a:latin typeface="Gill Sans MT" panose="020B0502020104020203" pitchFamily="34" charset="0"/>
              </a:rPr>
              <a:t> </a:t>
            </a:r>
            <a:r>
              <a:rPr lang="en-US" sz="2400" dirty="0" err="1">
                <a:latin typeface="Gill Sans MT" panose="020B0502020104020203" pitchFamily="34" charset="0"/>
              </a:rPr>
              <a:t>giá</a:t>
            </a:r>
            <a:r>
              <a:rPr lang="en-US" sz="2400" dirty="0">
                <a:latin typeface="Gill Sans MT" panose="020B0502020104020203" pitchFamily="34" charset="0"/>
              </a:rPr>
              <a:t>, </a:t>
            </a:r>
            <a:r>
              <a:rPr lang="en-US" sz="2400" dirty="0" err="1">
                <a:latin typeface="Gill Sans MT" panose="020B0502020104020203" pitchFamily="34" charset="0"/>
              </a:rPr>
              <a:t>các</a:t>
            </a:r>
            <a:r>
              <a:rPr lang="en-US" sz="2400" dirty="0">
                <a:latin typeface="Gill Sans MT" panose="020B0502020104020203" pitchFamily="34" charset="0"/>
              </a:rPr>
              <a:t> </a:t>
            </a:r>
            <a:r>
              <a:rPr lang="en-US" sz="2400" dirty="0" err="1">
                <a:latin typeface="Gill Sans MT" panose="020B0502020104020203" pitchFamily="34" charset="0"/>
              </a:rPr>
              <a:t>câu</a:t>
            </a:r>
            <a:r>
              <a:rPr lang="en-US" sz="2400" dirty="0">
                <a:latin typeface="Gill Sans MT" panose="020B0502020104020203" pitchFamily="34" charset="0"/>
              </a:rPr>
              <a:t> </a:t>
            </a:r>
            <a:r>
              <a:rPr lang="en-US" sz="2400" dirty="0" err="1">
                <a:latin typeface="Gill Sans MT" panose="020B0502020104020203" pitchFamily="34" charset="0"/>
              </a:rPr>
              <a:t>trả</a:t>
            </a:r>
            <a:r>
              <a:rPr lang="en-US" sz="2400" dirty="0">
                <a:latin typeface="Gill Sans MT" panose="020B0502020104020203" pitchFamily="34" charset="0"/>
              </a:rPr>
              <a:t> </a:t>
            </a:r>
            <a:r>
              <a:rPr lang="en-US" sz="2400" dirty="0" err="1">
                <a:latin typeface="Gill Sans MT" panose="020B0502020104020203" pitchFamily="34" charset="0"/>
              </a:rPr>
              <a:t>lời</a:t>
            </a:r>
            <a:r>
              <a:rPr lang="en-US" sz="2400" dirty="0">
                <a:latin typeface="Gill Sans MT" panose="020B0502020104020203" pitchFamily="34" charset="0"/>
              </a:rPr>
              <a:t> “</a:t>
            </a:r>
            <a:r>
              <a:rPr lang="en-US" sz="2400" dirty="0" err="1">
                <a:latin typeface="Gill Sans MT" panose="020B0502020104020203" pitchFamily="34" charset="0"/>
              </a:rPr>
              <a:t>có</a:t>
            </a:r>
            <a:r>
              <a:rPr lang="en-US" sz="2400" dirty="0">
                <a:latin typeface="Gill Sans MT" panose="020B0502020104020203" pitchFamily="34" charset="0"/>
              </a:rPr>
              <a:t>” </a:t>
            </a:r>
            <a:r>
              <a:rPr lang="en-US" sz="2400" dirty="0" err="1">
                <a:latin typeface="Gill Sans MT" panose="020B0502020104020203" pitchFamily="34" charset="0"/>
              </a:rPr>
              <a:t>phải</a:t>
            </a:r>
            <a:r>
              <a:rPr lang="en-US" sz="2400" dirty="0">
                <a:latin typeface="Gill Sans MT" panose="020B0502020104020203" pitchFamily="34" charset="0"/>
              </a:rPr>
              <a:t> </a:t>
            </a:r>
            <a:r>
              <a:rPr lang="en-US" sz="2400" dirty="0" err="1">
                <a:latin typeface="Gill Sans MT" panose="020B0502020104020203" pitchFamily="34" charset="0"/>
              </a:rPr>
              <a:t>có</a:t>
            </a:r>
            <a:r>
              <a:rPr lang="en-US" sz="2400" dirty="0">
                <a:latin typeface="Gill Sans MT" panose="020B0502020104020203" pitchFamily="34" charset="0"/>
              </a:rPr>
              <a:t> </a:t>
            </a:r>
            <a:r>
              <a:rPr lang="en-US" sz="2400" dirty="0" err="1">
                <a:latin typeface="Gill Sans MT" panose="020B0502020104020203" pitchFamily="34" charset="0"/>
              </a:rPr>
              <a:t>tài</a:t>
            </a:r>
            <a:r>
              <a:rPr lang="en-US" sz="2400" dirty="0">
                <a:latin typeface="Gill Sans MT" panose="020B0502020104020203" pitchFamily="34" charset="0"/>
              </a:rPr>
              <a:t> </a:t>
            </a:r>
            <a:r>
              <a:rPr lang="en-US" sz="2400" dirty="0" err="1">
                <a:latin typeface="Gill Sans MT" panose="020B0502020104020203" pitchFamily="34" charset="0"/>
              </a:rPr>
              <a:t>liệu</a:t>
            </a:r>
            <a:r>
              <a:rPr lang="en-US" sz="2400" dirty="0">
                <a:latin typeface="Gill Sans MT" panose="020B0502020104020203" pitchFamily="34" charset="0"/>
              </a:rPr>
              <a:t> </a:t>
            </a:r>
            <a:r>
              <a:rPr lang="en-US" sz="2400" dirty="0" err="1">
                <a:latin typeface="Gill Sans MT" panose="020B0502020104020203" pitchFamily="34" charset="0"/>
              </a:rPr>
              <a:t>kèm</a:t>
            </a:r>
            <a:r>
              <a:rPr lang="en-US" sz="2400" dirty="0">
                <a:latin typeface="Gill Sans MT" panose="020B0502020104020203" pitchFamily="34" charset="0"/>
              </a:rPr>
              <a:t> </a:t>
            </a:r>
            <a:r>
              <a:rPr lang="en-US" sz="2400" dirty="0" err="1">
                <a:latin typeface="Gill Sans MT" panose="020B0502020104020203" pitchFamily="34" charset="0"/>
              </a:rPr>
              <a:t>theo.</a:t>
            </a:r>
            <a:r>
              <a:rPr lang="en-US" sz="2400" dirty="0">
                <a:latin typeface="Gill Sans MT" panose="020B0502020104020203" pitchFamily="34" charset="0"/>
              </a:rPr>
              <a:t> </a:t>
            </a:r>
          </a:p>
          <a:p>
            <a:r>
              <a:rPr lang="en-US" sz="2400" dirty="0" err="1">
                <a:latin typeface="Gill Sans MT" panose="020B0502020104020203" pitchFamily="34" charset="0"/>
              </a:rPr>
              <a:t>Các</a:t>
            </a:r>
            <a:r>
              <a:rPr lang="en-US" sz="2400" dirty="0">
                <a:latin typeface="Gill Sans MT" panose="020B0502020104020203" pitchFamily="34" charset="0"/>
              </a:rPr>
              <a:t> </a:t>
            </a:r>
            <a:r>
              <a:rPr lang="en-US" sz="2400" dirty="0" err="1">
                <a:latin typeface="Gill Sans MT" panose="020B0502020104020203" pitchFamily="34" charset="0"/>
              </a:rPr>
              <a:t>tài</a:t>
            </a:r>
            <a:r>
              <a:rPr lang="en-US" sz="2400" dirty="0">
                <a:latin typeface="Gill Sans MT" panose="020B0502020104020203" pitchFamily="34" charset="0"/>
              </a:rPr>
              <a:t> </a:t>
            </a:r>
            <a:r>
              <a:rPr lang="en-US" sz="2400" dirty="0" err="1">
                <a:latin typeface="Gill Sans MT" panose="020B0502020104020203" pitchFamily="34" charset="0"/>
              </a:rPr>
              <a:t>liệu</a:t>
            </a:r>
            <a:r>
              <a:rPr lang="en-US" sz="2400" dirty="0">
                <a:latin typeface="Gill Sans MT" panose="020B0502020104020203" pitchFamily="34" charset="0"/>
              </a:rPr>
              <a:t>, </a:t>
            </a:r>
            <a:r>
              <a:rPr lang="en-US" sz="2400" dirty="0" err="1">
                <a:latin typeface="Gill Sans MT" panose="020B0502020104020203" pitchFamily="34" charset="0"/>
              </a:rPr>
              <a:t>chứng</a:t>
            </a:r>
            <a:r>
              <a:rPr lang="en-US" sz="2400" dirty="0">
                <a:latin typeface="Gill Sans MT" panose="020B0502020104020203" pitchFamily="34" charset="0"/>
              </a:rPr>
              <a:t> </a:t>
            </a:r>
            <a:r>
              <a:rPr lang="en-US" sz="2400" dirty="0" err="1">
                <a:latin typeface="Gill Sans MT" panose="020B0502020104020203" pitchFamily="34" charset="0"/>
              </a:rPr>
              <a:t>cứ</a:t>
            </a:r>
            <a:r>
              <a:rPr lang="en-US" sz="2400" dirty="0">
                <a:latin typeface="Gill Sans MT" panose="020B0502020104020203" pitchFamily="34" charset="0"/>
              </a:rPr>
              <a:t>, </a:t>
            </a:r>
            <a:r>
              <a:rPr lang="en-US" sz="2400" dirty="0" err="1">
                <a:latin typeface="Gill Sans MT" panose="020B0502020104020203" pitchFamily="34" charset="0"/>
              </a:rPr>
              <a:t>có</a:t>
            </a:r>
            <a:r>
              <a:rPr lang="en-US" sz="2400" dirty="0">
                <a:latin typeface="Gill Sans MT" panose="020B0502020104020203" pitchFamily="34" charset="0"/>
              </a:rPr>
              <a:t> </a:t>
            </a:r>
            <a:r>
              <a:rPr lang="en-US" sz="2400" dirty="0" err="1">
                <a:latin typeface="Gill Sans MT" panose="020B0502020104020203" pitchFamily="34" charset="0"/>
              </a:rPr>
              <a:t>thể</a:t>
            </a:r>
            <a:r>
              <a:rPr lang="en-US" sz="2400" dirty="0">
                <a:latin typeface="Gill Sans MT" panose="020B0502020104020203" pitchFamily="34" charset="0"/>
              </a:rPr>
              <a:t>:</a:t>
            </a:r>
          </a:p>
          <a:p>
            <a:pPr marL="1143000" marR="34290" lvl="2" indent="-228600" algn="just">
              <a:lnSpc>
                <a:spcPct val="115000"/>
              </a:lnSpc>
              <a:spcBef>
                <a:spcPts val="605"/>
              </a:spcBef>
              <a:spcAft>
                <a:spcPts val="0"/>
              </a:spcAft>
              <a:buSzPts val="1100"/>
              <a:buFont typeface="Arial" panose="020B0604020202020204" pitchFamily="34" charset="0"/>
              <a:buChar char="•"/>
              <a:tabLst>
                <a:tab pos="724535" algn="l"/>
                <a:tab pos="725170" algn="l"/>
              </a:tabLst>
            </a:pP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Các</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tài</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li</a:t>
            </a:r>
            <a:r>
              <a:rPr lang="en-US" sz="1800" b="1" dirty="0" err="1">
                <a:effectLst/>
                <a:latin typeface="Calibri" panose="020F0502020204030204" pitchFamily="34" charset="0"/>
                <a:ea typeface="Arial" panose="020B0604020202020204" pitchFamily="34" charset="0"/>
                <a:cs typeface="Trebuchet MS" panose="020B0703020202090204" pitchFamily="34" charset="0"/>
              </a:rPr>
              <a:t>ệ</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u</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đ</a:t>
            </a:r>
            <a:r>
              <a:rPr lang="en-US" sz="1800" b="1" dirty="0" err="1">
                <a:effectLst/>
                <a:latin typeface="Calibri" panose="020F0502020204030204" pitchFamily="34" charset="0"/>
                <a:ea typeface="Arial" panose="020B0604020202020204" pitchFamily="34" charset="0"/>
                <a:cs typeface="Trebuchet MS" panose="020B0703020202090204" pitchFamily="34" charset="0"/>
              </a:rPr>
              <a:t>ượ</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c</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chính</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ph</a:t>
            </a:r>
            <a:r>
              <a:rPr lang="en-US" sz="1800" b="1" dirty="0" err="1">
                <a:effectLst/>
                <a:latin typeface="Calibri" panose="020F0502020204030204" pitchFamily="34" charset="0"/>
                <a:ea typeface="Arial" panose="020B0604020202020204" pitchFamily="34" charset="0"/>
                <a:cs typeface="Trebuchet MS" panose="020B0703020202090204" pitchFamily="34" charset="0"/>
              </a:rPr>
              <a:t>ủ</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phê</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duy</a:t>
            </a:r>
            <a:r>
              <a:rPr lang="en-US" sz="1800" b="1" dirty="0" err="1">
                <a:effectLst/>
                <a:latin typeface="Calibri" panose="020F0502020204030204" pitchFamily="34" charset="0"/>
                <a:ea typeface="Arial" panose="020B0604020202020204" pitchFamily="34" charset="0"/>
                <a:cs typeface="Trebuchet MS" panose="020B0703020202090204" pitchFamily="34" charset="0"/>
              </a:rPr>
              <a:t>ệ</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t</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các</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văn</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b</a:t>
            </a:r>
            <a:r>
              <a:rPr lang="en-US" sz="1800" b="1" dirty="0" err="1">
                <a:effectLst/>
                <a:latin typeface="Calibri" panose="020F0502020204030204" pitchFamily="34" charset="0"/>
                <a:ea typeface="Arial" panose="020B0604020202020204" pitchFamily="34" charset="0"/>
                <a:cs typeface="Trebuchet MS" panose="020B0703020202090204" pitchFamily="34" charset="0"/>
              </a:rPr>
              <a:t>ả</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n</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xác</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nh</a:t>
            </a:r>
            <a:r>
              <a:rPr lang="en-US" sz="1800" b="1" dirty="0" err="1">
                <a:effectLst/>
                <a:latin typeface="Calibri" panose="020F0502020204030204" pitchFamily="34" charset="0"/>
                <a:ea typeface="Arial" panose="020B0604020202020204" pitchFamily="34" charset="0"/>
                <a:cs typeface="Trebuchet MS" panose="020B0703020202090204" pitchFamily="34" charset="0"/>
              </a:rPr>
              <a:t>ậ</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n</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ho</a:t>
            </a:r>
            <a:r>
              <a:rPr lang="en-US" sz="1800" b="1" dirty="0" err="1">
                <a:effectLst/>
                <a:latin typeface="Calibri" panose="020F0502020204030204" pitchFamily="34" charset="0"/>
                <a:ea typeface="Arial" panose="020B0604020202020204" pitchFamily="34" charset="0"/>
                <a:cs typeface="Trebuchet MS" panose="020B0703020202090204" pitchFamily="34" charset="0"/>
              </a:rPr>
              <a:t>ặ</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c</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ch</a:t>
            </a:r>
            <a:r>
              <a:rPr lang="en-US" sz="1800" b="1" dirty="0" err="1">
                <a:effectLst/>
                <a:latin typeface="Calibri" panose="020F0502020204030204" pitchFamily="34" charset="0"/>
                <a:ea typeface="Arial" panose="020B0604020202020204" pitchFamily="34" charset="0"/>
                <a:cs typeface="Trebuchet MS" panose="020B0703020202090204" pitchFamily="34" charset="0"/>
              </a:rPr>
              <a:t>ấ</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p</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thu</a:t>
            </a:r>
            <a:r>
              <a:rPr lang="en-US" sz="1800" b="1" dirty="0" err="1">
                <a:effectLst/>
                <a:latin typeface="Calibri" panose="020F0502020204030204" pitchFamily="34" charset="0"/>
                <a:ea typeface="Arial" panose="020B0604020202020204" pitchFamily="34" charset="0"/>
                <a:cs typeface="Trebuchet MS" panose="020B0703020202090204" pitchFamily="34" charset="0"/>
              </a:rPr>
              <a:t>ậ</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n</a:t>
            </a:r>
            <a:r>
              <a:rPr lang="vi-VN"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Ví</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d</a:t>
            </a:r>
            <a:r>
              <a:rPr lang="en-US" sz="1800" dirty="0" err="1">
                <a:effectLst/>
                <a:latin typeface="Calibri" panose="020F0502020204030204" pitchFamily="34" charset="0"/>
                <a:ea typeface="Arial" panose="020B0604020202020204" pitchFamily="34" charset="0"/>
                <a:cs typeface="Trebuchet MS" panose="020B0703020202090204" pitchFamily="34" charset="0"/>
              </a:rPr>
              <a:t>ụ</a:t>
            </a:r>
            <a:r>
              <a:rPr lang="vi-VN"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k</a:t>
            </a:r>
            <a:r>
              <a:rPr lang="en-US" sz="1800" dirty="0" err="1">
                <a:effectLst/>
                <a:latin typeface="Calibri" panose="020F0502020204030204" pitchFamily="34" charset="0"/>
                <a:ea typeface="Arial" panose="020B0604020202020204" pitchFamily="34" charset="0"/>
                <a:cs typeface="Trebuchet MS" panose="020B0703020202090204" pitchFamily="34" charset="0"/>
              </a:rPr>
              <a:t>ế</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ho</a:t>
            </a:r>
            <a:r>
              <a:rPr lang="en-US" sz="1800" dirty="0" err="1">
                <a:effectLst/>
                <a:latin typeface="Calibri" panose="020F0502020204030204" pitchFamily="34" charset="0"/>
                <a:ea typeface="Arial" panose="020B0604020202020204" pitchFamily="34" charset="0"/>
                <a:cs typeface="Trebuchet MS" panose="020B0703020202090204" pitchFamily="34" charset="0"/>
              </a:rPr>
              <a:t>ạ</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ch</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chính</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sách</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ngân</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sách</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lu</a:t>
            </a:r>
            <a:r>
              <a:rPr lang="en-US" sz="1800" dirty="0" err="1">
                <a:effectLst/>
                <a:latin typeface="Calibri" panose="020F0502020204030204" pitchFamily="34" charset="0"/>
                <a:ea typeface="Arial" panose="020B0604020202020204" pitchFamily="34" charset="0"/>
                <a:cs typeface="Trebuchet MS" panose="020B0703020202090204" pitchFamily="34" charset="0"/>
              </a:rPr>
              <a:t>ậ</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t</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ngh</a:t>
            </a:r>
            <a:r>
              <a:rPr lang="en-US" sz="1800" dirty="0" err="1">
                <a:effectLst/>
                <a:latin typeface="Calibri" panose="020F0502020204030204" pitchFamily="34" charset="0"/>
                <a:ea typeface="Arial" panose="020B0604020202020204" pitchFamily="34" charset="0"/>
                <a:cs typeface="Trebuchet MS" panose="020B0703020202090204" pitchFamily="34" charset="0"/>
              </a:rPr>
              <a:t>ị</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đ</a:t>
            </a:r>
            <a:r>
              <a:rPr lang="en-US" sz="1800" dirty="0" err="1">
                <a:effectLst/>
                <a:latin typeface="Calibri" panose="020F0502020204030204" pitchFamily="34" charset="0"/>
                <a:ea typeface="Arial" panose="020B0604020202020204" pitchFamily="34" charset="0"/>
                <a:cs typeface="Trebuchet MS" panose="020B0703020202090204" pitchFamily="34" charset="0"/>
              </a:rPr>
              <a:t>ị</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nh</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th</a:t>
            </a:r>
            <a:r>
              <a:rPr lang="en-US" sz="1800" dirty="0" err="1">
                <a:effectLst/>
                <a:latin typeface="Calibri" panose="020F0502020204030204" pitchFamily="34" charset="0"/>
                <a:ea typeface="Arial" panose="020B0604020202020204" pitchFamily="34" charset="0"/>
                <a:cs typeface="Trebuchet MS" panose="020B0703020202090204" pitchFamily="34" charset="0"/>
              </a:rPr>
              <a:t>ư</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,các</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báo</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cáo</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chính</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th</a:t>
            </a:r>
            <a:r>
              <a:rPr lang="en-US" sz="1800" dirty="0" err="1">
                <a:effectLst/>
                <a:latin typeface="Calibri" panose="020F0502020204030204" pitchFamily="34" charset="0"/>
                <a:ea typeface="Arial" panose="020B0604020202020204" pitchFamily="34" charset="0"/>
                <a:cs typeface="Trebuchet MS" panose="020B0703020202090204" pitchFamily="34" charset="0"/>
              </a:rPr>
              <a:t>ứ</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c</a:t>
            </a:r>
            <a:r>
              <a:rPr lang="en-US" sz="1800" dirty="0">
                <a:effectLst/>
                <a:latin typeface="Gill Sans MT" panose="020B0502020104020203" pitchFamily="34" charset="77"/>
                <a:ea typeface="Arial" panose="020B0604020202020204" pitchFamily="34" charset="0"/>
                <a:cs typeface="Trebuchet MS" panose="020B0703020202090204" pitchFamily="34" charset="0"/>
              </a:rPr>
              <a:t> (bao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g</a:t>
            </a:r>
            <a:r>
              <a:rPr lang="en-US" sz="1800" dirty="0" err="1">
                <a:effectLst/>
                <a:latin typeface="Calibri" panose="020F0502020204030204" pitchFamily="34" charset="0"/>
                <a:ea typeface="Arial" panose="020B0604020202020204" pitchFamily="34" charset="0"/>
                <a:cs typeface="Trebuchet MS" panose="020B0703020202090204" pitchFamily="34" charset="0"/>
              </a:rPr>
              <a:t>ồ</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m</a:t>
            </a:r>
            <a:r>
              <a:rPr lang="vi-VN" sz="1800" dirty="0">
                <a:effectLst/>
                <a:latin typeface="Gill Sans MT" panose="020B0502020104020203" pitchFamily="34" charset="77"/>
                <a:ea typeface="Arial" panose="020B0604020202020204" pitchFamily="34" charset="0"/>
                <a:cs typeface="Trebuchet MS" panose="020B0703020202090204" pitchFamily="34" charset="0"/>
              </a:rPr>
              <a:t> các lo</a:t>
            </a:r>
            <a:r>
              <a:rPr lang="vi-VN" sz="1800" dirty="0">
                <a:effectLst/>
                <a:latin typeface="Calibri" panose="020F0502020204030204" pitchFamily="34" charset="0"/>
                <a:ea typeface="Arial" panose="020B0604020202020204" pitchFamily="34" charset="0"/>
                <a:cs typeface="Trebuchet MS" panose="020B0703020202090204" pitchFamily="34" charset="0"/>
              </a:rPr>
              <a:t>ạ</a:t>
            </a:r>
            <a:r>
              <a:rPr lang="vi-VN" sz="1800" dirty="0">
                <a:effectLst/>
                <a:latin typeface="Gill Sans MT" panose="020B0502020104020203" pitchFamily="34" charset="77"/>
                <a:ea typeface="Arial" panose="020B0604020202020204" pitchFamily="34" charset="0"/>
                <a:cs typeface="Trebuchet MS" panose="020B0703020202090204" pitchFamily="34" charset="0"/>
              </a:rPr>
              <a:t>i báo cáo g</a:t>
            </a:r>
            <a:r>
              <a:rPr lang="vi-VN" sz="1800" dirty="0">
                <a:effectLst/>
                <a:latin typeface="Calibri" panose="020F0502020204030204" pitchFamily="34" charset="0"/>
                <a:ea typeface="Arial" panose="020B0604020202020204" pitchFamily="34" charset="0"/>
                <a:cs typeface="Trebuchet MS" panose="020B0703020202090204" pitchFamily="34" charset="0"/>
              </a:rPr>
              <a:t>ử</a:t>
            </a:r>
            <a:r>
              <a:rPr lang="vi-VN" sz="1800" dirty="0">
                <a:effectLst/>
                <a:latin typeface="Gill Sans MT" panose="020B0502020104020203" pitchFamily="34" charset="77"/>
                <a:ea typeface="Arial" panose="020B0604020202020204" pitchFamily="34" charset="0"/>
                <a:cs typeface="Trebuchet MS" panose="020B0703020202090204" pitchFamily="34" charset="0"/>
              </a:rPr>
              <a:t>i t</a:t>
            </a:r>
            <a:r>
              <a:rPr lang="vi-VN" sz="1800" dirty="0">
                <a:effectLst/>
                <a:latin typeface="Calibri" panose="020F0502020204030204" pitchFamily="34" charset="0"/>
                <a:ea typeface="Arial" panose="020B0604020202020204" pitchFamily="34" charset="0"/>
                <a:cs typeface="Trebuchet MS" panose="020B0703020202090204" pitchFamily="34" charset="0"/>
              </a:rPr>
              <a:t>ớ</a:t>
            </a:r>
            <a:r>
              <a:rPr lang="vi-VN" sz="1800" dirty="0">
                <a:effectLst/>
                <a:latin typeface="Gill Sans MT" panose="020B0502020104020203" pitchFamily="34" charset="77"/>
                <a:ea typeface="Arial" panose="020B0604020202020204" pitchFamily="34" charset="0"/>
                <a:cs typeface="Trebuchet MS" panose="020B0703020202090204" pitchFamily="34" charset="0"/>
              </a:rPr>
              <a:t>i c</a:t>
            </a:r>
            <a:r>
              <a:rPr lang="vi-VN" sz="1800" dirty="0">
                <a:effectLst/>
                <a:latin typeface="Calibri" panose="020F0502020204030204" pitchFamily="34" charset="0"/>
                <a:ea typeface="Arial" panose="020B0604020202020204" pitchFamily="34" charset="0"/>
                <a:cs typeface="Trebuchet MS" panose="020B0703020202090204" pitchFamily="34" charset="0"/>
              </a:rPr>
              <a:t>ấ</a:t>
            </a:r>
            <a:r>
              <a:rPr lang="vi-VN" sz="1800" dirty="0">
                <a:effectLst/>
                <a:latin typeface="Gill Sans MT" panose="020B0502020104020203" pitchFamily="34" charset="77"/>
                <a:ea typeface="Arial" panose="020B0604020202020204" pitchFamily="34" charset="0"/>
                <a:cs typeface="Trebuchet MS" panose="020B0703020202090204" pitchFamily="34" charset="0"/>
              </a:rPr>
              <a:t>p cao h</a:t>
            </a:r>
            <a:r>
              <a:rPr lang="vi-VN" sz="1800" dirty="0">
                <a:effectLst/>
                <a:latin typeface="Calibri" panose="020F0502020204030204" pitchFamily="34" charset="0"/>
                <a:ea typeface="Arial" panose="020B0604020202020204" pitchFamily="34" charset="0"/>
                <a:cs typeface="Trebuchet MS" panose="020B0703020202090204" pitchFamily="34" charset="0"/>
              </a:rPr>
              <a:t>ơ</a:t>
            </a:r>
            <a:r>
              <a:rPr lang="vi-VN" sz="1800" dirty="0">
                <a:effectLst/>
                <a:latin typeface="Gill Sans MT" panose="020B0502020104020203" pitchFamily="34" charset="77"/>
                <a:ea typeface="Arial" panose="020B0604020202020204" pitchFamily="34" charset="0"/>
                <a:cs typeface="Trebuchet MS" panose="020B0703020202090204" pitchFamily="34" charset="0"/>
              </a:rPr>
              <a:t>n),…</a:t>
            </a:r>
            <a:endParaRPr lang="en-VN" sz="1800" dirty="0">
              <a:effectLst/>
              <a:latin typeface="Trebuchet MS" panose="020B0703020202090204" pitchFamily="34" charset="0"/>
              <a:ea typeface="Arial" panose="020B0604020202020204" pitchFamily="34" charset="0"/>
              <a:cs typeface="Trebuchet MS" panose="020B0703020202090204" pitchFamily="34" charset="0"/>
            </a:endParaRPr>
          </a:p>
          <a:p>
            <a:pPr marL="1143000" marR="34290" lvl="2" indent="-228600" algn="just">
              <a:lnSpc>
                <a:spcPct val="115000"/>
              </a:lnSpc>
              <a:spcBef>
                <a:spcPts val="610"/>
              </a:spcBef>
              <a:spcAft>
                <a:spcPts val="0"/>
              </a:spcAft>
              <a:buSzPts val="1100"/>
              <a:buFont typeface="Arial" panose="020B0604020202020204" pitchFamily="34" charset="0"/>
              <a:buChar char="•"/>
              <a:tabLst>
                <a:tab pos="724535" algn="l"/>
                <a:tab pos="725170" algn="l"/>
              </a:tabLst>
            </a:pP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Tài</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li</a:t>
            </a:r>
            <a:r>
              <a:rPr lang="en-US" sz="1800" b="1" dirty="0" err="1">
                <a:effectLst/>
                <a:latin typeface="Calibri" panose="020F0502020204030204" pitchFamily="34" charset="0"/>
                <a:ea typeface="Arial" panose="020B0604020202020204" pitchFamily="34" charset="0"/>
                <a:cs typeface="Trebuchet MS" panose="020B0703020202090204" pitchFamily="34" charset="0"/>
              </a:rPr>
              <a:t>ệ</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u</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n</a:t>
            </a:r>
            <a:r>
              <a:rPr lang="en-US" sz="1800" b="1" dirty="0" err="1">
                <a:effectLst/>
                <a:latin typeface="Calibri" panose="020F0502020204030204" pitchFamily="34" charset="0"/>
                <a:ea typeface="Arial" panose="020B0604020202020204" pitchFamily="34" charset="0"/>
                <a:cs typeface="Trebuchet MS" panose="020B0703020202090204" pitchFamily="34" charset="0"/>
              </a:rPr>
              <a:t>ộ</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i</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b</a:t>
            </a:r>
            <a:r>
              <a:rPr lang="en-US" sz="1800" b="1" dirty="0" err="1">
                <a:effectLst/>
                <a:latin typeface="Calibri" panose="020F0502020204030204" pitchFamily="34" charset="0"/>
                <a:ea typeface="Arial" panose="020B0604020202020204" pitchFamily="34" charset="0"/>
                <a:cs typeface="Trebuchet MS" panose="020B0703020202090204" pitchFamily="34" charset="0"/>
              </a:rPr>
              <a:t>ộ</a:t>
            </a:r>
            <a:r>
              <a:rPr lang="vi-VN" sz="1800" b="1" dirty="0">
                <a:effectLst/>
                <a:latin typeface="Gill Sans MT" panose="020B0502020104020203" pitchFamily="34" charset="77"/>
                <a:ea typeface="Arial" panose="020B0604020202020204" pitchFamily="34" charset="0"/>
                <a:cs typeface="Calibri" panose="020F0502020204030204" pitchFamily="34" charset="0"/>
              </a:rPr>
              <a:t> c</a:t>
            </a:r>
            <a:r>
              <a:rPr lang="vi-VN" sz="1800" b="1" dirty="0">
                <a:effectLst/>
                <a:latin typeface="Calibri" panose="020F0502020204030204" pitchFamily="34" charset="0"/>
                <a:ea typeface="Arial" panose="020B0604020202020204" pitchFamily="34" charset="0"/>
                <a:cs typeface="Trebuchet MS" panose="020B0703020202090204" pitchFamily="34" charset="0"/>
              </a:rPr>
              <a:t>ủ</a:t>
            </a:r>
            <a:r>
              <a:rPr lang="vi-VN" sz="1800" b="1" dirty="0">
                <a:effectLst/>
                <a:latin typeface="Gill Sans MT" panose="020B0502020104020203" pitchFamily="34" charset="77"/>
                <a:ea typeface="Arial" panose="020B0604020202020204" pitchFamily="34" charset="0"/>
                <a:cs typeface="Calibri" panose="020F0502020204030204" pitchFamily="34" charset="0"/>
              </a:rPr>
              <a:t>a đ</a:t>
            </a:r>
            <a:r>
              <a:rPr lang="vi-VN" sz="1800" b="1" dirty="0">
                <a:effectLst/>
                <a:latin typeface="Calibri" panose="020F0502020204030204" pitchFamily="34" charset="0"/>
                <a:ea typeface="Arial" panose="020B0604020202020204" pitchFamily="34" charset="0"/>
                <a:cs typeface="Trebuchet MS" panose="020B0703020202090204" pitchFamily="34" charset="0"/>
              </a:rPr>
              <a:t>ị</a:t>
            </a:r>
            <a:r>
              <a:rPr lang="vi-VN" sz="1800" b="1" dirty="0">
                <a:effectLst/>
                <a:latin typeface="Gill Sans MT" panose="020B0502020104020203" pitchFamily="34" charset="77"/>
                <a:ea typeface="Arial" panose="020B0604020202020204" pitchFamily="34" charset="0"/>
                <a:cs typeface="Calibri" panose="020F0502020204030204" pitchFamily="34" charset="0"/>
              </a:rPr>
              <a:t>a ph</a:t>
            </a:r>
            <a:r>
              <a:rPr lang="vi-VN" sz="1800" b="1" dirty="0">
                <a:effectLst/>
                <a:latin typeface="Calibri" panose="020F0502020204030204" pitchFamily="34" charset="0"/>
                <a:ea typeface="Arial" panose="020B0604020202020204" pitchFamily="34" charset="0"/>
                <a:cs typeface="Trebuchet MS" panose="020B0703020202090204" pitchFamily="34" charset="0"/>
              </a:rPr>
              <a:t>ươ</a:t>
            </a:r>
            <a:r>
              <a:rPr lang="vi-VN" sz="1800" b="1" dirty="0">
                <a:effectLst/>
                <a:latin typeface="Gill Sans MT" panose="020B0502020104020203" pitchFamily="34" charset="77"/>
                <a:ea typeface="Arial" panose="020B0604020202020204" pitchFamily="34" charset="0"/>
                <a:cs typeface="Calibri" panose="020F0502020204030204" pitchFamily="34" charset="0"/>
              </a:rPr>
              <a:t>ng</a:t>
            </a:r>
            <a:r>
              <a:rPr lang="vi-VN"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a:effectLst/>
                <a:latin typeface="Gill Sans MT" panose="020B0502020104020203" pitchFamily="34" charset="77"/>
                <a:ea typeface="Arial" panose="020B0604020202020204" pitchFamily="34" charset="0"/>
                <a:cs typeface="Trebuchet MS" panose="020B0703020202090204" pitchFamily="34" charset="0"/>
              </a:rPr>
              <a:t>–</a:t>
            </a:r>
            <a:r>
              <a:rPr lang="vi-VN" sz="1800" dirty="0">
                <a:effectLst/>
                <a:latin typeface="Gill Sans MT" panose="020B0502020104020203" pitchFamily="34" charset="77"/>
                <a:ea typeface="Arial" panose="020B0604020202020204" pitchFamily="34" charset="0"/>
                <a:cs typeface="Trebuchet MS" panose="020B0703020202090204" pitchFamily="34" charset="0"/>
              </a:rPr>
              <a:t> Ví d</a:t>
            </a:r>
            <a:r>
              <a:rPr lang="vi-VN" sz="1800" dirty="0">
                <a:effectLst/>
                <a:latin typeface="Calibri" panose="020F0502020204030204" pitchFamily="34" charset="0"/>
                <a:ea typeface="Arial" panose="020B0604020202020204" pitchFamily="34" charset="0"/>
                <a:cs typeface="Trebuchet MS" panose="020B0703020202090204" pitchFamily="34" charset="0"/>
              </a:rPr>
              <a:t>ụ</a:t>
            </a:r>
            <a:r>
              <a:rPr lang="vi-VN"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các</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báo</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cáo</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c</a:t>
            </a:r>
            <a:r>
              <a:rPr lang="en-US" sz="1800" dirty="0" err="1">
                <a:effectLst/>
                <a:latin typeface="Calibri" panose="020F0502020204030204" pitchFamily="34" charset="0"/>
                <a:ea typeface="Arial" panose="020B0604020202020204" pitchFamily="34" charset="0"/>
                <a:cs typeface="Trebuchet MS" panose="020B0703020202090204" pitchFamily="34" charset="0"/>
              </a:rPr>
              <a:t>ơ</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s</a:t>
            </a:r>
            <a:r>
              <a:rPr lang="en-US" sz="1800" dirty="0" err="1">
                <a:effectLst/>
                <a:latin typeface="Calibri" panose="020F0502020204030204" pitchFamily="34" charset="0"/>
                <a:ea typeface="Arial" panose="020B0604020202020204" pitchFamily="34" charset="0"/>
                <a:cs typeface="Trebuchet MS" panose="020B0703020202090204" pitchFamily="34" charset="0"/>
              </a:rPr>
              <a:t>ở</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d</a:t>
            </a:r>
            <a:r>
              <a:rPr lang="en-US" sz="1800" dirty="0" err="1">
                <a:effectLst/>
                <a:latin typeface="Calibri" panose="020F0502020204030204" pitchFamily="34" charset="0"/>
                <a:ea typeface="Arial" panose="020B0604020202020204" pitchFamily="34" charset="0"/>
                <a:cs typeface="Trebuchet MS" panose="020B0703020202090204" pitchFamily="34" charset="0"/>
              </a:rPr>
              <a:t>ữ</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li</a:t>
            </a:r>
            <a:r>
              <a:rPr lang="en-US" sz="1800" dirty="0" err="1">
                <a:effectLst/>
                <a:latin typeface="Calibri" panose="020F0502020204030204" pitchFamily="34" charset="0"/>
                <a:ea typeface="Arial" panose="020B0604020202020204" pitchFamily="34" charset="0"/>
                <a:cs typeface="Trebuchet MS" panose="020B0703020202090204" pitchFamily="34" charset="0"/>
              </a:rPr>
              <a:t>ệ</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u</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biên</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b</a:t>
            </a:r>
            <a:r>
              <a:rPr lang="en-US" sz="1800" dirty="0" err="1">
                <a:effectLst/>
                <a:latin typeface="Calibri" panose="020F0502020204030204" pitchFamily="34" charset="0"/>
                <a:ea typeface="Arial" panose="020B0604020202020204" pitchFamily="34" charset="0"/>
                <a:cs typeface="Trebuchet MS" panose="020B0703020202090204" pitchFamily="34" charset="0"/>
              </a:rPr>
              <a:t>ả</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n</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cu</a:t>
            </a:r>
            <a:r>
              <a:rPr lang="en-US" sz="1800" dirty="0" err="1">
                <a:effectLst/>
                <a:latin typeface="Calibri" panose="020F0502020204030204" pitchFamily="34" charset="0"/>
                <a:ea typeface="Arial" panose="020B0604020202020204" pitchFamily="34" charset="0"/>
                <a:cs typeface="Trebuchet MS" panose="020B0703020202090204" pitchFamily="34" charset="0"/>
              </a:rPr>
              <a:t>ộ</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c</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h</a:t>
            </a:r>
            <a:r>
              <a:rPr lang="en-US" sz="1800" dirty="0" err="1">
                <a:effectLst/>
                <a:latin typeface="Calibri" panose="020F0502020204030204" pitchFamily="34" charset="0"/>
                <a:ea typeface="Arial" panose="020B0604020202020204" pitchFamily="34" charset="0"/>
                <a:cs typeface="Trebuchet MS" panose="020B0703020202090204" pitchFamily="34" charset="0"/>
              </a:rPr>
              <a:t>ọ</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p</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b</a:t>
            </a:r>
            <a:r>
              <a:rPr lang="en-US" sz="1800" dirty="0" err="1">
                <a:effectLst/>
                <a:latin typeface="Calibri" panose="020F0502020204030204" pitchFamily="34" charset="0"/>
                <a:ea typeface="Arial" panose="020B0604020202020204" pitchFamily="34" charset="0"/>
                <a:cs typeface="Trebuchet MS" panose="020B0703020202090204" pitchFamily="34" charset="0"/>
              </a:rPr>
              <a:t>ả</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ng</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đăng</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nh</a:t>
            </a:r>
            <a:r>
              <a:rPr lang="en-US" sz="1800" dirty="0" err="1">
                <a:effectLst/>
                <a:latin typeface="Calibri" panose="020F0502020204030204" pitchFamily="34" charset="0"/>
                <a:ea typeface="Arial" panose="020B0604020202020204" pitchFamily="34" charset="0"/>
                <a:cs typeface="Trebuchet MS" panose="020B0703020202090204" pitchFamily="34" charset="0"/>
              </a:rPr>
              <a:t>ậ</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p</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các</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thông</a:t>
            </a:r>
            <a:r>
              <a:rPr lang="en-US" sz="1800" dirty="0">
                <a:effectLst/>
                <a:latin typeface="Gill Sans MT" panose="020B0502020104020203" pitchFamily="34" charset="77"/>
                <a:ea typeface="Arial" panose="020B0604020202020204" pitchFamily="34" charset="0"/>
                <a:cs typeface="Trebuchet MS" panose="020B0703020202090204" pitchFamily="34" charset="0"/>
              </a:rPr>
              <a:t> tin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cung</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c</a:t>
            </a:r>
            <a:r>
              <a:rPr lang="en-US" sz="1800" dirty="0" err="1">
                <a:effectLst/>
                <a:latin typeface="Calibri" panose="020F0502020204030204" pitchFamily="34" charset="0"/>
                <a:ea typeface="Arial" panose="020B0604020202020204" pitchFamily="34" charset="0"/>
                <a:cs typeface="Trebuchet MS" panose="020B0703020202090204" pitchFamily="34" charset="0"/>
              </a:rPr>
              <a:t>ấ</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p</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cho</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truy</a:t>
            </a:r>
            <a:r>
              <a:rPr lang="en-US" sz="1800" dirty="0" err="1">
                <a:effectLst/>
                <a:latin typeface="Calibri" panose="020F0502020204030204" pitchFamily="34" charset="0"/>
                <a:ea typeface="Arial" panose="020B0604020202020204" pitchFamily="34" charset="0"/>
                <a:cs typeface="Trebuchet MS" panose="020B0703020202090204" pitchFamily="34" charset="0"/>
              </a:rPr>
              <a:t>ề</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n</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thông</a:t>
            </a:r>
            <a:r>
              <a:rPr lang="vi-VN" sz="1800" dirty="0">
                <a:effectLst/>
                <a:latin typeface="Gill Sans MT" panose="020B0502020104020203" pitchFamily="34" charset="77"/>
                <a:ea typeface="Arial" panose="020B0604020202020204" pitchFamily="34" charset="0"/>
                <a:cs typeface="Trebuchet MS" panose="020B0703020202090204" pitchFamily="34" charset="0"/>
              </a:rPr>
              <a:t>,…</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ho</a:t>
            </a:r>
            <a:r>
              <a:rPr lang="en-US" sz="1800" dirty="0" err="1">
                <a:effectLst/>
                <a:latin typeface="Calibri" panose="020F0502020204030204" pitchFamily="34" charset="0"/>
                <a:ea typeface="Arial" panose="020B0604020202020204" pitchFamily="34" charset="0"/>
                <a:cs typeface="Trebuchet MS" panose="020B0703020202090204" pitchFamily="34" charset="0"/>
              </a:rPr>
              <a:t>ặ</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c</a:t>
            </a:r>
            <a:endParaRPr lang="en-VN" sz="1800" dirty="0">
              <a:effectLst/>
              <a:latin typeface="Trebuchet MS" panose="020B0703020202090204" pitchFamily="34" charset="0"/>
              <a:ea typeface="Arial" panose="020B0604020202020204" pitchFamily="34" charset="0"/>
              <a:cs typeface="Trebuchet MS" panose="020B0703020202090204" pitchFamily="34" charset="0"/>
            </a:endParaRPr>
          </a:p>
          <a:p>
            <a:pPr marL="1143000" lvl="2" indent="-228600">
              <a:spcBef>
                <a:spcPts val="600"/>
              </a:spcBef>
              <a:buSzPts val="1100"/>
              <a:buFont typeface="Arial" panose="020B0604020202020204" pitchFamily="34" charset="0"/>
              <a:buChar char="•"/>
              <a:tabLst>
                <a:tab pos="723900" algn="l"/>
                <a:tab pos="724535" algn="l"/>
              </a:tabLst>
            </a:pP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Văn</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b</a:t>
            </a:r>
            <a:r>
              <a:rPr lang="en-US" sz="1800" b="1" dirty="0" err="1">
                <a:effectLst/>
                <a:latin typeface="Calibri" panose="020F0502020204030204" pitchFamily="34" charset="0"/>
                <a:ea typeface="Arial" panose="020B0604020202020204" pitchFamily="34" charset="0"/>
                <a:cs typeface="Trebuchet MS" panose="020B0703020202090204" pitchFamily="34" charset="0"/>
              </a:rPr>
              <a:t>ả</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n</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hành</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a:t>
            </a:r>
            <a:r>
              <a:rPr lang="en-US" sz="1800" b="1" dirty="0" err="1">
                <a:effectLst/>
                <a:latin typeface="Gill Sans MT" panose="020B0502020104020203" pitchFamily="34" charset="77"/>
                <a:ea typeface="Arial" panose="020B0604020202020204" pitchFamily="34" charset="0"/>
                <a:cs typeface="Trebuchet MS" panose="020B0703020202090204" pitchFamily="34" charset="0"/>
              </a:rPr>
              <a:t>chính</a:t>
            </a:r>
            <a:r>
              <a:rPr lang="en-US" sz="1800" b="1" dirty="0">
                <a:effectLst/>
                <a:latin typeface="Gill Sans MT" panose="020B0502020104020203" pitchFamily="34" charset="77"/>
                <a:ea typeface="Arial" panose="020B0604020202020204" pitchFamily="34" charset="0"/>
                <a:cs typeface="Trebuchet MS" panose="020B0703020202090204" pitchFamily="34" charset="0"/>
              </a:rPr>
              <a:t> –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Các</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báo</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cáo</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tài</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chính</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hóa</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đ</a:t>
            </a:r>
            <a:r>
              <a:rPr lang="en-US" sz="1800" dirty="0" err="1">
                <a:effectLst/>
                <a:latin typeface="Calibri" panose="020F0502020204030204" pitchFamily="34" charset="0"/>
                <a:ea typeface="Arial" panose="020B0604020202020204" pitchFamily="34" charset="0"/>
                <a:cs typeface="Trebuchet MS" panose="020B0703020202090204" pitchFamily="34" charset="0"/>
              </a:rPr>
              <a:t>ơ</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n</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h</a:t>
            </a:r>
            <a:r>
              <a:rPr lang="en-US" sz="1800" dirty="0" err="1">
                <a:effectLst/>
                <a:latin typeface="Calibri" panose="020F0502020204030204" pitchFamily="34" charset="0"/>
                <a:ea typeface="Arial" panose="020B0604020202020204" pitchFamily="34" charset="0"/>
                <a:cs typeface="Trebuchet MS" panose="020B0703020202090204" pitchFamily="34" charset="0"/>
              </a:rPr>
              <a:t>ợ</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p</a:t>
            </a:r>
            <a:r>
              <a:rPr lang="en-US" sz="1800" dirty="0">
                <a:effectLst/>
                <a:latin typeface="Gill Sans MT" panose="020B0502020104020203" pitchFamily="34" charset="77"/>
                <a:ea typeface="Arial" panose="020B0604020202020204" pitchFamily="34" charset="0"/>
                <a:cs typeface="Trebuchet MS" panose="020B0703020202090204" pitchFamily="34" charset="0"/>
              </a:rPr>
              <a:t> </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đ</a:t>
            </a:r>
            <a:r>
              <a:rPr lang="en-US" sz="1800" dirty="0" err="1">
                <a:effectLst/>
                <a:latin typeface="Calibri" panose="020F0502020204030204" pitchFamily="34" charset="0"/>
                <a:ea typeface="Arial" panose="020B0604020202020204" pitchFamily="34" charset="0"/>
                <a:cs typeface="Trebuchet MS" panose="020B0703020202090204" pitchFamily="34" charset="0"/>
              </a:rPr>
              <a:t>ồ</a:t>
            </a:r>
            <a:r>
              <a:rPr lang="en-US" sz="1800" dirty="0" err="1">
                <a:effectLst/>
                <a:latin typeface="Gill Sans MT" panose="020B0502020104020203" pitchFamily="34" charset="77"/>
                <a:ea typeface="Arial" panose="020B0604020202020204" pitchFamily="34" charset="0"/>
                <a:cs typeface="Trebuchet MS" panose="020B0703020202090204" pitchFamily="34" charset="0"/>
              </a:rPr>
              <a:t>ng</a:t>
            </a:r>
            <a:r>
              <a:rPr lang="en-US" sz="1800" dirty="0">
                <a:effectLst/>
                <a:latin typeface="Gill Sans MT" panose="020B0502020104020203" pitchFamily="34" charset="77"/>
                <a:ea typeface="Arial" panose="020B0604020202020204" pitchFamily="34" charset="0"/>
                <a:cs typeface="Trebuchet MS" panose="020B0703020202090204" pitchFamily="34" charset="0"/>
              </a:rPr>
              <a:t>, v.v.</a:t>
            </a:r>
            <a:r>
              <a:rPr lang="vi-VN" sz="1800" dirty="0">
                <a:effectLst/>
                <a:latin typeface="Gill Sans MT" panose="020B0502020104020203" pitchFamily="34" charset="77"/>
                <a:ea typeface="Arial" panose="020B0604020202020204" pitchFamily="34" charset="0"/>
                <a:cs typeface="Trebuchet MS" panose="020B0703020202090204" pitchFamily="34" charset="0"/>
              </a:rPr>
              <a:t>]</a:t>
            </a:r>
            <a:endParaRPr lang="en-VN" sz="1800" dirty="0">
              <a:effectLst/>
              <a:latin typeface="Trebuchet MS" panose="020B0703020202090204" pitchFamily="34" charset="0"/>
              <a:ea typeface="Arial" panose="020B0604020202020204" pitchFamily="34" charset="0"/>
              <a:cs typeface="Trebuchet MS" panose="020B0703020202090204" pitchFamily="34" charset="0"/>
            </a:endParaRPr>
          </a:p>
          <a:p>
            <a:pPr marL="914400" lvl="2" indent="0">
              <a:buNone/>
            </a:pPr>
            <a:endParaRPr lang="en-US" sz="1800" dirty="0">
              <a:latin typeface="Gill Sans MT" panose="020B0502020104020203" pitchFamily="34" charset="0"/>
            </a:endParaRPr>
          </a:p>
        </p:txBody>
      </p:sp>
      <p:sp>
        <p:nvSpPr>
          <p:cNvPr id="9" name="Arrow: Right 8">
            <a:extLst>
              <a:ext uri="{FF2B5EF4-FFF2-40B4-BE49-F238E27FC236}">
                <a16:creationId xmlns:a16="http://schemas.microsoft.com/office/drawing/2014/main" id="{AEBBF40A-CE71-4EE4-B8DE-8A208C1AFEA3}"/>
              </a:ext>
              <a:ext uri="{C183D7F6-B498-43B3-948B-1728B52AA6E4}">
                <adec:decorative xmlns:adec="http://schemas.microsoft.com/office/drawing/2017/decorative" val="1"/>
              </a:ext>
            </a:extLst>
          </p:cNvPr>
          <p:cNvSpPr/>
          <p:nvPr/>
        </p:nvSpPr>
        <p:spPr>
          <a:xfrm>
            <a:off x="634397" y="113975"/>
            <a:ext cx="6661204" cy="1590926"/>
          </a:xfrm>
          <a:prstGeom prst="rightArrow">
            <a:avLst>
              <a:gd name="adj1" fmla="val 50000"/>
              <a:gd name="adj2" fmla="val 5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Arrow: Right 4">
            <a:extLst>
              <a:ext uri="{FF2B5EF4-FFF2-40B4-BE49-F238E27FC236}">
                <a16:creationId xmlns:a16="http://schemas.microsoft.com/office/drawing/2014/main" id="{C02389A2-9746-4915-826B-B448743A97C0}"/>
              </a:ext>
            </a:extLst>
          </p:cNvPr>
          <p:cNvSpPr txBox="1">
            <a:spLocks noGrp="1"/>
          </p:cNvSpPr>
          <p:nvPr>
            <p:ph type="title" idx="4294967295"/>
          </p:nvPr>
        </p:nvSpPr>
        <p:spPr>
          <a:xfrm>
            <a:off x="634397" y="426225"/>
            <a:ext cx="6234979" cy="852451"/>
          </a:xfrm>
          <a:prstGeom prst="rect">
            <a:avLst/>
          </a:prstGeom>
          <a:noFill/>
          <a:ln>
            <a:noFill/>
            <a:prstDash/>
          </a:ln>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87630" tIns="87630" rIns="254000" bIns="188658" numCol="1" spcCol="1270" rtlCol="0" fromWordArt="0" anchor="ctr" anchorCtr="0" forceAA="0" compatLnSpc="1">
            <a:prstTxWarp prst="textNoShape">
              <a:avLst/>
            </a:prstTxWarp>
            <a:noAutofit/>
          </a:bodyPr>
          <a:lstStyle/>
          <a:p>
            <a:pPr marL="0" marR="0" lvl="0" indent="0" algn="l"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schemeClr val="lt1"/>
                </a:solidFill>
                <a:effectLst/>
                <a:uLnTx/>
                <a:uFillTx/>
                <a:latin typeface="+mn-lt"/>
                <a:ea typeface="+mn-ea"/>
                <a:cs typeface="+mn-cs"/>
              </a:rPr>
              <a:t>Thu </a:t>
            </a:r>
            <a:r>
              <a:rPr kumimoji="0" lang="en-US" sz="2300" b="0" i="0" u="none" strike="noStrike" kern="1200" cap="none" spc="0" normalizeH="0" baseline="0" noProof="0" dirty="0" err="1">
                <a:ln>
                  <a:noFill/>
                </a:ln>
                <a:solidFill>
                  <a:schemeClr val="lt1"/>
                </a:solidFill>
                <a:effectLst/>
                <a:uLnTx/>
                <a:uFillTx/>
                <a:latin typeface="+mn-lt"/>
                <a:ea typeface="+mn-ea"/>
                <a:cs typeface="+mn-cs"/>
              </a:rPr>
              <a:t>thập</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tài</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liệu</a:t>
            </a:r>
            <a:endParaRPr kumimoji="0" lang="en-US" sz="2300" b="0" i="0" u="none" strike="noStrike" kern="1200" cap="none" spc="0" normalizeH="0" baseline="0" noProof="0" dirty="0">
              <a:ln>
                <a:noFill/>
              </a:ln>
              <a:solidFill>
                <a:schemeClr val="lt1"/>
              </a:solidFill>
              <a:effectLst/>
              <a:uLnTx/>
              <a:uFillTx/>
              <a:latin typeface="+mn-lt"/>
              <a:ea typeface="+mn-ea"/>
              <a:cs typeface="+mn-cs"/>
            </a:endParaRPr>
          </a:p>
        </p:txBody>
      </p:sp>
      <p:sp>
        <p:nvSpPr>
          <p:cNvPr id="3" name="Slide Number Placeholder 4">
            <a:extLst>
              <a:ext uri="{FF2B5EF4-FFF2-40B4-BE49-F238E27FC236}">
                <a16:creationId xmlns:a16="http://schemas.microsoft.com/office/drawing/2014/main" id="{0F9AD7F8-1013-7F28-0DC5-07E94C9E10E5}"/>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18</a:t>
            </a:fld>
            <a:endParaRPr lang="en-US" sz="1100"/>
          </a:p>
        </p:txBody>
      </p:sp>
      <p:sp>
        <p:nvSpPr>
          <p:cNvPr id="5" name="Footer Placeholder 3">
            <a:extLst>
              <a:ext uri="{FF2B5EF4-FFF2-40B4-BE49-F238E27FC236}">
                <a16:creationId xmlns:a16="http://schemas.microsoft.com/office/drawing/2014/main" id="{6EF66196-CC61-2B4E-D20C-83999373B099}"/>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4257223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8BA4C0-E9EC-72AC-9263-D9F407D60061}"/>
              </a:ext>
            </a:extLst>
          </p:cNvPr>
          <p:cNvSpPr>
            <a:spLocks noGrp="1"/>
          </p:cNvSpPr>
          <p:nvPr>
            <p:ph idx="1"/>
          </p:nvPr>
        </p:nvSpPr>
        <p:spPr>
          <a:xfrm>
            <a:off x="4093535" y="1580545"/>
            <a:ext cx="7488865" cy="4641312"/>
          </a:xfrm>
        </p:spPr>
        <p:txBody>
          <a:bodyPr>
            <a:normAutofit/>
          </a:bodyPr>
          <a:lstStyle/>
          <a:p>
            <a:r>
              <a:rPr lang="en-US" sz="2800" dirty="0" err="1">
                <a:latin typeface="Gill Sans MT" panose="020B0502020104020203" pitchFamily="34" charset="0"/>
              </a:rPr>
              <a:t>Các</a:t>
            </a:r>
            <a:r>
              <a:rPr lang="en-US" sz="2800" dirty="0">
                <a:latin typeface="Gill Sans MT" panose="020B0502020104020203" pitchFamily="34" charset="0"/>
              </a:rPr>
              <a:t> </a:t>
            </a:r>
            <a:r>
              <a:rPr lang="en-US" sz="2800" dirty="0" err="1">
                <a:latin typeface="Gill Sans MT" panose="020B0502020104020203" pitchFamily="34" charset="0"/>
              </a:rPr>
              <a:t>bản</a:t>
            </a:r>
            <a:r>
              <a:rPr lang="en-US" sz="2800" dirty="0">
                <a:latin typeface="Gill Sans MT" panose="020B0502020104020203" pitchFamily="34" charset="0"/>
              </a:rPr>
              <a:t> </a:t>
            </a:r>
            <a:r>
              <a:rPr lang="en-US" sz="2800" dirty="0" err="1">
                <a:latin typeface="Gill Sans MT" panose="020B0502020104020203" pitchFamily="34" charset="0"/>
              </a:rPr>
              <a:t>sao</a:t>
            </a:r>
            <a:r>
              <a:rPr lang="en-US" sz="2800" dirty="0">
                <a:latin typeface="Gill Sans MT" panose="020B0502020104020203" pitchFamily="34" charset="0"/>
              </a:rPr>
              <a:t> </a:t>
            </a:r>
            <a:r>
              <a:rPr lang="en-US" sz="2800" dirty="0" err="1">
                <a:latin typeface="Gill Sans MT" panose="020B0502020104020203" pitchFamily="34" charset="0"/>
              </a:rPr>
              <a:t>của</a:t>
            </a:r>
            <a:r>
              <a:rPr lang="en-US" sz="2800" dirty="0">
                <a:latin typeface="Gill Sans MT" panose="020B0502020104020203" pitchFamily="34" charset="0"/>
              </a:rPr>
              <a:t> </a:t>
            </a:r>
            <a:r>
              <a:rPr lang="en-US" sz="2800" dirty="0" err="1">
                <a:latin typeface="Gill Sans MT" panose="020B0502020104020203" pitchFamily="34" charset="0"/>
              </a:rPr>
              <a:t>các</a:t>
            </a:r>
            <a:r>
              <a:rPr lang="en-US" sz="2800" dirty="0">
                <a:latin typeface="Gill Sans MT" panose="020B0502020104020203" pitchFamily="34" charset="0"/>
              </a:rPr>
              <a:t> </a:t>
            </a:r>
            <a:r>
              <a:rPr lang="en-US" sz="2800" dirty="0" err="1">
                <a:latin typeface="Gill Sans MT" panose="020B0502020104020203" pitchFamily="34" charset="0"/>
              </a:rPr>
              <a:t>tài</a:t>
            </a:r>
            <a:r>
              <a:rPr lang="en-US" sz="2800" dirty="0">
                <a:latin typeface="Gill Sans MT" panose="020B0502020104020203" pitchFamily="34" charset="0"/>
              </a:rPr>
              <a:t> </a:t>
            </a:r>
            <a:r>
              <a:rPr lang="en-US" sz="2800" dirty="0" err="1">
                <a:latin typeface="Gill Sans MT" panose="020B0502020104020203" pitchFamily="34" charset="0"/>
              </a:rPr>
              <a:t>liệu</a:t>
            </a:r>
            <a:r>
              <a:rPr lang="en-US" sz="2800" dirty="0">
                <a:latin typeface="Gill Sans MT" panose="020B0502020104020203" pitchFamily="34" charset="0"/>
              </a:rPr>
              <a:t>, </a:t>
            </a:r>
            <a:r>
              <a:rPr lang="en-US" sz="2800" dirty="0" err="1">
                <a:latin typeface="Gill Sans MT" panose="020B0502020104020203" pitchFamily="34" charset="0"/>
              </a:rPr>
              <a:t>chứng</a:t>
            </a:r>
            <a:r>
              <a:rPr lang="en-US" sz="2800" dirty="0">
                <a:latin typeface="Gill Sans MT" panose="020B0502020104020203" pitchFamily="34" charset="0"/>
              </a:rPr>
              <a:t> </a:t>
            </a:r>
            <a:r>
              <a:rPr lang="en-US" sz="2800" dirty="0" err="1">
                <a:latin typeface="Gill Sans MT" panose="020B0502020104020203" pitchFamily="34" charset="0"/>
              </a:rPr>
              <a:t>cứ</a:t>
            </a:r>
            <a:r>
              <a:rPr lang="en-US" sz="2800" dirty="0">
                <a:latin typeface="Gill Sans MT" panose="020B0502020104020203" pitchFamily="34" charset="0"/>
              </a:rPr>
              <a:t> </a:t>
            </a:r>
            <a:r>
              <a:rPr lang="en-US" sz="2800" dirty="0" err="1">
                <a:latin typeface="Gill Sans MT" panose="020B0502020104020203" pitchFamily="34" charset="0"/>
              </a:rPr>
              <a:t>cần</a:t>
            </a:r>
            <a:r>
              <a:rPr lang="en-US" sz="2800" dirty="0">
                <a:latin typeface="Gill Sans MT" panose="020B0502020104020203" pitchFamily="34" charset="0"/>
              </a:rPr>
              <a:t> </a:t>
            </a:r>
            <a:r>
              <a:rPr lang="en-US" sz="2800" dirty="0" err="1">
                <a:latin typeface="Gill Sans MT" panose="020B0502020104020203" pitchFamily="34" charset="0"/>
              </a:rPr>
              <a:t>đươc</a:t>
            </a:r>
            <a:r>
              <a:rPr lang="en-US" sz="2800" dirty="0">
                <a:latin typeface="Gill Sans MT" panose="020B0502020104020203" pitchFamily="34" charset="0"/>
              </a:rPr>
              <a:t> </a:t>
            </a:r>
            <a:r>
              <a:rPr lang="en-US" sz="2800" dirty="0" err="1">
                <a:latin typeface="Gill Sans MT" panose="020B0502020104020203" pitchFamily="34" charset="0"/>
              </a:rPr>
              <a:t>lưu</a:t>
            </a:r>
            <a:r>
              <a:rPr lang="en-US" sz="2800" dirty="0">
                <a:latin typeface="Gill Sans MT" panose="020B0502020104020203" pitchFamily="34" charset="0"/>
              </a:rPr>
              <a:t> </a:t>
            </a:r>
            <a:r>
              <a:rPr lang="en-US" sz="2800" dirty="0" err="1">
                <a:latin typeface="Gill Sans MT" panose="020B0502020104020203" pitchFamily="34" charset="0"/>
              </a:rPr>
              <a:t>trữ</a:t>
            </a:r>
            <a:endParaRPr lang="en-US" sz="2800" dirty="0">
              <a:latin typeface="Gill Sans MT" panose="020B0502020104020203" pitchFamily="34" charset="0"/>
            </a:endParaRPr>
          </a:p>
          <a:p>
            <a:r>
              <a:rPr lang="en-US" dirty="0" err="1">
                <a:latin typeface="Gill Sans MT" panose="020B0502020104020203" pitchFamily="34" charset="0"/>
              </a:rPr>
              <a:t>Khuyến</a:t>
            </a:r>
            <a:r>
              <a:rPr lang="en-US" dirty="0">
                <a:latin typeface="Gill Sans MT" panose="020B0502020104020203" pitchFamily="34" charset="0"/>
              </a:rPr>
              <a:t> </a:t>
            </a:r>
            <a:r>
              <a:rPr lang="en-US" dirty="0" err="1">
                <a:latin typeface="Gill Sans MT" panose="020B0502020104020203" pitchFamily="34" charset="0"/>
              </a:rPr>
              <a:t>khích</a:t>
            </a:r>
            <a:r>
              <a:rPr lang="en-US" dirty="0">
                <a:latin typeface="Gill Sans MT" panose="020B0502020104020203" pitchFamily="34" charset="0"/>
              </a:rPr>
              <a:t> </a:t>
            </a:r>
            <a:r>
              <a:rPr lang="en-US" dirty="0" err="1">
                <a:latin typeface="Gill Sans MT" panose="020B0502020104020203" pitchFamily="34" charset="0"/>
              </a:rPr>
              <a:t>lưu</a:t>
            </a:r>
            <a:r>
              <a:rPr lang="en-US" dirty="0">
                <a:latin typeface="Gill Sans MT" panose="020B0502020104020203" pitchFamily="34" charset="0"/>
              </a:rPr>
              <a:t> </a:t>
            </a:r>
            <a:r>
              <a:rPr lang="en-US" dirty="0" err="1">
                <a:latin typeface="Gill Sans MT" panose="020B0502020104020203" pitchFamily="34" charset="0"/>
              </a:rPr>
              <a:t>trữ</a:t>
            </a:r>
            <a:r>
              <a:rPr lang="en-US" dirty="0">
                <a:latin typeface="Gill Sans MT" panose="020B0502020104020203" pitchFamily="34" charset="0"/>
              </a:rPr>
              <a:t> </a:t>
            </a:r>
            <a:r>
              <a:rPr lang="en-US" dirty="0" err="1">
                <a:latin typeface="Gill Sans MT" panose="020B0502020104020203" pitchFamily="34" charset="0"/>
              </a:rPr>
              <a:t>dưới</a:t>
            </a:r>
            <a:r>
              <a:rPr lang="en-US" dirty="0">
                <a:latin typeface="Gill Sans MT" panose="020B0502020104020203" pitchFamily="34" charset="0"/>
              </a:rPr>
              <a:t> </a:t>
            </a:r>
            <a:r>
              <a:rPr lang="en-US" dirty="0" err="1">
                <a:latin typeface="Gill Sans MT" panose="020B0502020104020203" pitchFamily="34" charset="0"/>
              </a:rPr>
              <a:t>dạng</a:t>
            </a:r>
            <a:r>
              <a:rPr lang="en-US" dirty="0">
                <a:latin typeface="Gill Sans MT" panose="020B0502020104020203" pitchFamily="34" charset="0"/>
              </a:rPr>
              <a:t> file </a:t>
            </a:r>
            <a:r>
              <a:rPr lang="en-US" dirty="0" err="1">
                <a:latin typeface="Gill Sans MT" panose="020B0502020104020203" pitchFamily="34" charset="0"/>
              </a:rPr>
              <a:t>điện</a:t>
            </a:r>
            <a:r>
              <a:rPr lang="en-US" dirty="0">
                <a:latin typeface="Gill Sans MT" panose="020B0502020104020203" pitchFamily="34" charset="0"/>
              </a:rPr>
              <a:t> </a:t>
            </a:r>
            <a:r>
              <a:rPr lang="en-US" dirty="0" err="1">
                <a:latin typeface="Gill Sans MT" panose="020B0502020104020203" pitchFamily="34" charset="0"/>
              </a:rPr>
              <a:t>tử</a:t>
            </a:r>
            <a:endParaRPr lang="en-US" sz="2800" dirty="0">
              <a:latin typeface="Gill Sans MT" panose="020B0502020104020203" pitchFamily="34" charset="0"/>
            </a:endParaRPr>
          </a:p>
          <a:p>
            <a:r>
              <a:rPr lang="vi-VN" dirty="0"/>
              <a:t>Tạo tài liệu tham khảo trong trường hợp có câu hỏi về điểm số đánh giá</a:t>
            </a:r>
            <a:endParaRPr lang="en-US" sz="2800" dirty="0">
              <a:latin typeface="Gill Sans MT" panose="020B0502020104020203" pitchFamily="34" charset="0"/>
            </a:endParaRPr>
          </a:p>
          <a:p>
            <a:r>
              <a:rPr lang="en-US" sz="2800" dirty="0" err="1">
                <a:latin typeface="Gill Sans MT" panose="020B0502020104020203" pitchFamily="34" charset="0"/>
              </a:rPr>
              <a:t>Nhóm</a:t>
            </a:r>
            <a:r>
              <a:rPr lang="en-US" sz="2800" dirty="0">
                <a:latin typeface="Gill Sans MT" panose="020B0502020104020203" pitchFamily="34" charset="0"/>
              </a:rPr>
              <a:t> </a:t>
            </a:r>
            <a:r>
              <a:rPr lang="en-US" sz="2800" dirty="0" err="1">
                <a:latin typeface="Gill Sans MT" panose="020B0502020104020203" pitchFamily="34" charset="0"/>
              </a:rPr>
              <a:t>đánh</a:t>
            </a:r>
            <a:r>
              <a:rPr lang="en-US" sz="2800" dirty="0">
                <a:latin typeface="Gill Sans MT" panose="020B0502020104020203" pitchFamily="34" charset="0"/>
              </a:rPr>
              <a:t> </a:t>
            </a:r>
            <a:r>
              <a:rPr lang="en-US" sz="2800" dirty="0" err="1">
                <a:latin typeface="Gill Sans MT" panose="020B0502020104020203" pitchFamily="34" charset="0"/>
              </a:rPr>
              <a:t>giá</a:t>
            </a:r>
            <a:r>
              <a:rPr lang="en-US" sz="2800" dirty="0">
                <a:latin typeface="Gill Sans MT" panose="020B0502020104020203" pitchFamily="34" charset="0"/>
              </a:rPr>
              <a:t> </a:t>
            </a:r>
            <a:r>
              <a:rPr lang="en-US" sz="2800" dirty="0" err="1">
                <a:latin typeface="Gill Sans MT" panose="020B0502020104020203" pitchFamily="34" charset="0"/>
              </a:rPr>
              <a:t>sẽ</a:t>
            </a:r>
            <a:r>
              <a:rPr lang="en-US" sz="2800" dirty="0">
                <a:latin typeface="Gill Sans MT" panose="020B0502020104020203" pitchFamily="34" charset="0"/>
              </a:rPr>
              <a:t> </a:t>
            </a:r>
            <a:r>
              <a:rPr lang="en-US" sz="2800" dirty="0" err="1">
                <a:latin typeface="Gill Sans MT" panose="020B0502020104020203" pitchFamily="34" charset="0"/>
              </a:rPr>
              <a:t>gửi</a:t>
            </a:r>
            <a:r>
              <a:rPr lang="en-US" sz="2800" dirty="0">
                <a:latin typeface="Gill Sans MT" panose="020B0502020104020203" pitchFamily="34" charset="0"/>
              </a:rPr>
              <a:t> </a:t>
            </a:r>
            <a:r>
              <a:rPr lang="en-US" sz="2800" dirty="0" err="1">
                <a:latin typeface="Gill Sans MT" panose="020B0502020104020203" pitchFamily="34" charset="0"/>
              </a:rPr>
              <a:t>các</a:t>
            </a:r>
            <a:r>
              <a:rPr lang="en-US" sz="2800" dirty="0">
                <a:latin typeface="Gill Sans MT" panose="020B0502020104020203" pitchFamily="34" charset="0"/>
              </a:rPr>
              <a:t> </a:t>
            </a:r>
            <a:r>
              <a:rPr lang="en-US" sz="2800" dirty="0" err="1">
                <a:latin typeface="Gill Sans MT" panose="020B0502020104020203" pitchFamily="34" charset="0"/>
              </a:rPr>
              <a:t>tài</a:t>
            </a:r>
            <a:r>
              <a:rPr lang="en-US" sz="2800" dirty="0">
                <a:latin typeface="Gill Sans MT" panose="020B0502020104020203" pitchFamily="34" charset="0"/>
              </a:rPr>
              <a:t> </a:t>
            </a:r>
            <a:r>
              <a:rPr lang="en-US" sz="2800" dirty="0" err="1">
                <a:latin typeface="Gill Sans MT" panose="020B0502020104020203" pitchFamily="34" charset="0"/>
              </a:rPr>
              <a:t>liệu</a:t>
            </a:r>
            <a:r>
              <a:rPr lang="en-US" sz="2800" dirty="0">
                <a:latin typeface="Gill Sans MT" panose="020B0502020104020203" pitchFamily="34" charset="0"/>
              </a:rPr>
              <a:t> </a:t>
            </a:r>
            <a:r>
              <a:rPr lang="en-US" sz="2800" dirty="0" err="1">
                <a:latin typeface="Gill Sans MT" panose="020B0502020104020203" pitchFamily="34" charset="0"/>
              </a:rPr>
              <a:t>dưới</a:t>
            </a:r>
            <a:r>
              <a:rPr lang="en-US" sz="2800" dirty="0">
                <a:latin typeface="Gill Sans MT" panose="020B0502020104020203" pitchFamily="34" charset="0"/>
              </a:rPr>
              <a:t> </a:t>
            </a:r>
            <a:r>
              <a:rPr lang="en-US" sz="2800" dirty="0" err="1">
                <a:latin typeface="Gill Sans MT" panose="020B0502020104020203" pitchFamily="34" charset="0"/>
              </a:rPr>
              <a:t>dạng</a:t>
            </a:r>
            <a:r>
              <a:rPr lang="en-US" sz="2800" dirty="0">
                <a:latin typeface="Gill Sans MT" panose="020B0502020104020203" pitchFamily="34" charset="0"/>
              </a:rPr>
              <a:t> file </a:t>
            </a:r>
            <a:r>
              <a:rPr lang="en-US" sz="2800" dirty="0" err="1">
                <a:latin typeface="Gill Sans MT" panose="020B0502020104020203" pitchFamily="34" charset="0"/>
              </a:rPr>
              <a:t>điện</a:t>
            </a:r>
            <a:r>
              <a:rPr lang="en-US" sz="2800" dirty="0">
                <a:latin typeface="Gill Sans MT" panose="020B0502020104020203" pitchFamily="34" charset="0"/>
              </a:rPr>
              <a:t> </a:t>
            </a:r>
            <a:r>
              <a:rPr lang="en-US" sz="2800" dirty="0" err="1">
                <a:latin typeface="Gill Sans MT" panose="020B0502020104020203" pitchFamily="34" charset="0"/>
              </a:rPr>
              <a:t>tử</a:t>
            </a:r>
            <a:r>
              <a:rPr lang="en-US" sz="2800" dirty="0">
                <a:latin typeface="Gill Sans MT" panose="020B0502020104020203" pitchFamily="34" charset="0"/>
              </a:rPr>
              <a:t> </a:t>
            </a:r>
            <a:r>
              <a:rPr lang="en-US" sz="2800" dirty="0" err="1">
                <a:latin typeface="Gill Sans MT" panose="020B0502020104020203" pitchFamily="34" charset="0"/>
              </a:rPr>
              <a:t>về</a:t>
            </a:r>
            <a:r>
              <a:rPr lang="en-US" sz="2800" dirty="0">
                <a:latin typeface="Gill Sans MT" panose="020B0502020104020203" pitchFamily="34" charset="0"/>
              </a:rPr>
              <a:t> </a:t>
            </a:r>
            <a:r>
              <a:rPr lang="en-US" sz="2800" dirty="0" err="1">
                <a:latin typeface="Gill Sans MT" panose="020B0502020104020203" pitchFamily="34" charset="0"/>
              </a:rPr>
              <a:t>để</a:t>
            </a:r>
            <a:r>
              <a:rPr lang="en-US" sz="2800" dirty="0">
                <a:latin typeface="Gill Sans MT" panose="020B0502020104020203" pitchFamily="34" charset="0"/>
              </a:rPr>
              <a:t> </a:t>
            </a:r>
            <a:r>
              <a:rPr lang="en-US" sz="2800" dirty="0" err="1">
                <a:latin typeface="Gill Sans MT" panose="020B0502020104020203" pitchFamily="34" charset="0"/>
              </a:rPr>
              <a:t>lưu</a:t>
            </a:r>
            <a:r>
              <a:rPr lang="en-US" sz="2800" dirty="0">
                <a:latin typeface="Gill Sans MT" panose="020B0502020104020203" pitchFamily="34" charset="0"/>
              </a:rPr>
              <a:t> </a:t>
            </a:r>
            <a:r>
              <a:rPr lang="en-US" sz="2800" dirty="0" err="1">
                <a:latin typeface="Gill Sans MT" panose="020B0502020104020203" pitchFamily="34" charset="0"/>
              </a:rPr>
              <a:t>trữ</a:t>
            </a:r>
            <a:r>
              <a:rPr lang="en-US" sz="2800" dirty="0">
                <a:latin typeface="Gill Sans MT" panose="020B0502020104020203" pitchFamily="34" charset="0"/>
              </a:rPr>
              <a:t> </a:t>
            </a:r>
            <a:r>
              <a:rPr lang="en-US" sz="2800" dirty="0" err="1">
                <a:latin typeface="Gill Sans MT" panose="020B0502020104020203" pitchFamily="34" charset="0"/>
              </a:rPr>
              <a:t>vào</a:t>
            </a:r>
            <a:r>
              <a:rPr lang="en-US" sz="2800" dirty="0">
                <a:latin typeface="Gill Sans MT" panose="020B0502020104020203" pitchFamily="34" charset="0"/>
              </a:rPr>
              <a:t> file </a:t>
            </a:r>
            <a:r>
              <a:rPr lang="en-US" sz="2800" dirty="0" err="1">
                <a:latin typeface="Gill Sans MT" panose="020B0502020104020203" pitchFamily="34" charset="0"/>
              </a:rPr>
              <a:t>chung</a:t>
            </a:r>
            <a:r>
              <a:rPr lang="en-US" sz="2800" dirty="0">
                <a:latin typeface="Gill Sans MT" panose="020B0502020104020203" pitchFamily="34" charset="0"/>
              </a:rPr>
              <a:t>. </a:t>
            </a:r>
          </a:p>
          <a:p>
            <a:pPr lvl="1"/>
            <a:r>
              <a:rPr lang="en-US" dirty="0" err="1">
                <a:latin typeface="Gill Sans MT" panose="020B0502020104020203" pitchFamily="34" charset="0"/>
              </a:rPr>
              <a:t>Nhóm</a:t>
            </a:r>
            <a:r>
              <a:rPr lang="en-US" dirty="0">
                <a:latin typeface="Gill Sans MT" panose="020B0502020104020203" pitchFamily="34" charset="0"/>
              </a:rPr>
              <a:t> </a:t>
            </a:r>
            <a:r>
              <a:rPr lang="en-US" dirty="0" err="1">
                <a:latin typeface="Gill Sans MT" panose="020B0502020104020203" pitchFamily="34" charset="0"/>
              </a:rPr>
              <a:t>đánh</a:t>
            </a:r>
            <a:r>
              <a:rPr lang="en-US" dirty="0">
                <a:latin typeface="Gill Sans MT" panose="020B0502020104020203" pitchFamily="34" charset="0"/>
              </a:rPr>
              <a:t> </a:t>
            </a:r>
            <a:r>
              <a:rPr lang="en-US" dirty="0" err="1">
                <a:latin typeface="Gill Sans MT" panose="020B0502020104020203" pitchFamily="34" charset="0"/>
              </a:rPr>
              <a:t>giá</a:t>
            </a:r>
            <a:r>
              <a:rPr lang="en-US" dirty="0">
                <a:latin typeface="Gill Sans MT" panose="020B0502020104020203" pitchFamily="34" charset="0"/>
              </a:rPr>
              <a:t> </a:t>
            </a:r>
            <a:r>
              <a:rPr lang="en-US" dirty="0" err="1">
                <a:latin typeface="Gill Sans MT" panose="020B0502020104020203" pitchFamily="34" charset="0"/>
              </a:rPr>
              <a:t>xác</a:t>
            </a:r>
            <a:r>
              <a:rPr lang="en-US" dirty="0">
                <a:latin typeface="Gill Sans MT" panose="020B0502020104020203" pitchFamily="34" charset="0"/>
              </a:rPr>
              <a:t> </a:t>
            </a:r>
            <a:r>
              <a:rPr lang="en-US" dirty="0" err="1">
                <a:latin typeface="Gill Sans MT" panose="020B0502020104020203" pitchFamily="34" charset="0"/>
              </a:rPr>
              <a:t>định</a:t>
            </a:r>
            <a:r>
              <a:rPr lang="en-US" dirty="0">
                <a:latin typeface="Gill Sans MT" panose="020B0502020104020203" pitchFamily="34" charset="0"/>
              </a:rPr>
              <a:t> </a:t>
            </a:r>
            <a:r>
              <a:rPr lang="en-US" dirty="0" err="1">
                <a:latin typeface="Gill Sans MT" panose="020B0502020104020203" pitchFamily="34" charset="0"/>
              </a:rPr>
              <a:t>lưu</a:t>
            </a:r>
            <a:r>
              <a:rPr lang="en-US" dirty="0">
                <a:latin typeface="Gill Sans MT" panose="020B0502020104020203" pitchFamily="34" charset="0"/>
              </a:rPr>
              <a:t> </a:t>
            </a:r>
            <a:r>
              <a:rPr lang="en-US" dirty="0" err="1">
                <a:latin typeface="Gill Sans MT" panose="020B0502020104020203" pitchFamily="34" charset="0"/>
              </a:rPr>
              <a:t>trữ</a:t>
            </a:r>
            <a:r>
              <a:rPr lang="en-US" dirty="0">
                <a:latin typeface="Gill Sans MT" panose="020B0502020104020203" pitchFamily="34" charset="0"/>
              </a:rPr>
              <a:t> </a:t>
            </a:r>
            <a:r>
              <a:rPr lang="en-US" dirty="0" err="1">
                <a:latin typeface="Gill Sans MT" panose="020B0502020104020203" pitchFamily="34" charset="0"/>
              </a:rPr>
              <a:t>các</a:t>
            </a:r>
            <a:r>
              <a:rPr lang="en-US" dirty="0">
                <a:latin typeface="Gill Sans MT" panose="020B0502020104020203" pitchFamily="34" charset="0"/>
              </a:rPr>
              <a:t> file </a:t>
            </a:r>
            <a:r>
              <a:rPr lang="en-US" dirty="0" err="1">
                <a:latin typeface="Gill Sans MT" panose="020B0502020104020203" pitchFamily="34" charset="0"/>
              </a:rPr>
              <a:t>điện</a:t>
            </a:r>
            <a:r>
              <a:rPr lang="en-US" dirty="0">
                <a:latin typeface="Gill Sans MT" panose="020B0502020104020203" pitchFamily="34" charset="0"/>
              </a:rPr>
              <a:t> </a:t>
            </a:r>
            <a:r>
              <a:rPr lang="en-US" dirty="0" err="1">
                <a:latin typeface="Gill Sans MT" panose="020B0502020104020203" pitchFamily="34" charset="0"/>
              </a:rPr>
              <a:t>tử</a:t>
            </a:r>
            <a:r>
              <a:rPr lang="en-US" dirty="0">
                <a:latin typeface="Gill Sans MT" panose="020B0502020104020203" pitchFamily="34" charset="0"/>
              </a:rPr>
              <a:t> </a:t>
            </a:r>
            <a:r>
              <a:rPr lang="en-US" dirty="0" err="1">
                <a:latin typeface="Gill Sans MT" panose="020B0502020104020203" pitchFamily="34" charset="0"/>
              </a:rPr>
              <a:t>dưới</a:t>
            </a:r>
            <a:r>
              <a:rPr lang="en-US" dirty="0">
                <a:latin typeface="Gill Sans MT" panose="020B0502020104020203" pitchFamily="34" charset="0"/>
              </a:rPr>
              <a:t> </a:t>
            </a:r>
            <a:r>
              <a:rPr lang="en-US" dirty="0" err="1">
                <a:latin typeface="Gill Sans MT" panose="020B0502020104020203" pitchFamily="34" charset="0"/>
              </a:rPr>
              <a:t>hình</a:t>
            </a:r>
            <a:r>
              <a:rPr lang="en-US" dirty="0">
                <a:latin typeface="Gill Sans MT" panose="020B0502020104020203" pitchFamily="34" charset="0"/>
              </a:rPr>
              <a:t> </a:t>
            </a:r>
            <a:r>
              <a:rPr lang="en-US" dirty="0" err="1">
                <a:latin typeface="Gill Sans MT" panose="020B0502020104020203" pitchFamily="34" charset="0"/>
              </a:rPr>
              <a:t>thức</a:t>
            </a:r>
            <a:r>
              <a:rPr lang="en-US" dirty="0">
                <a:latin typeface="Gill Sans MT" panose="020B0502020104020203" pitchFamily="34" charset="0"/>
              </a:rPr>
              <a:t> </a:t>
            </a:r>
            <a:r>
              <a:rPr lang="en-US" dirty="0" err="1">
                <a:latin typeface="Gill Sans MT" panose="020B0502020104020203" pitchFamily="34" charset="0"/>
              </a:rPr>
              <a:t>nào</a:t>
            </a:r>
            <a:r>
              <a:rPr lang="en-US" dirty="0">
                <a:latin typeface="Gill Sans MT" panose="020B0502020104020203" pitchFamily="34" charset="0"/>
              </a:rPr>
              <a:t> </a:t>
            </a:r>
            <a:r>
              <a:rPr lang="en-US" dirty="0" err="1">
                <a:latin typeface="Gill Sans MT" panose="020B0502020104020203" pitchFamily="34" charset="0"/>
              </a:rPr>
              <a:t>và</a:t>
            </a:r>
            <a:r>
              <a:rPr lang="en-US" dirty="0">
                <a:latin typeface="Gill Sans MT" panose="020B0502020104020203" pitchFamily="34" charset="0"/>
              </a:rPr>
              <a:t> </a:t>
            </a:r>
            <a:r>
              <a:rPr lang="en-US" dirty="0" err="1">
                <a:latin typeface="Gill Sans MT" panose="020B0502020104020203" pitchFamily="34" charset="0"/>
              </a:rPr>
              <a:t>điều</a:t>
            </a:r>
            <a:r>
              <a:rPr lang="en-US" dirty="0">
                <a:latin typeface="Gill Sans MT" panose="020B0502020104020203" pitchFamily="34" charset="0"/>
              </a:rPr>
              <a:t> </a:t>
            </a:r>
            <a:r>
              <a:rPr lang="en-US" dirty="0" err="1">
                <a:latin typeface="Gill Sans MT" panose="020B0502020104020203" pitchFamily="34" charset="0"/>
              </a:rPr>
              <a:t>phối</a:t>
            </a:r>
            <a:r>
              <a:rPr lang="en-US" dirty="0">
                <a:latin typeface="Gill Sans MT" panose="020B0502020104020203" pitchFamily="34" charset="0"/>
              </a:rPr>
              <a:t> </a:t>
            </a:r>
            <a:r>
              <a:rPr lang="en-US" dirty="0" err="1">
                <a:latin typeface="Gill Sans MT" panose="020B0502020104020203" pitchFamily="34" charset="0"/>
              </a:rPr>
              <a:t>viên</a:t>
            </a:r>
            <a:r>
              <a:rPr lang="en-US" dirty="0">
                <a:latin typeface="Gill Sans MT" panose="020B0502020104020203" pitchFamily="34" charset="0"/>
              </a:rPr>
              <a:t> </a:t>
            </a:r>
            <a:r>
              <a:rPr lang="en-US" dirty="0" err="1">
                <a:latin typeface="Gill Sans MT" panose="020B0502020104020203" pitchFamily="34" charset="0"/>
              </a:rPr>
              <a:t>sẽ</a:t>
            </a:r>
            <a:r>
              <a:rPr lang="en-US" dirty="0">
                <a:latin typeface="Gill Sans MT" panose="020B0502020104020203" pitchFamily="34" charset="0"/>
              </a:rPr>
              <a:t> </a:t>
            </a:r>
            <a:r>
              <a:rPr lang="en-US" dirty="0" err="1">
                <a:latin typeface="Gill Sans MT" panose="020B0502020104020203" pitchFamily="34" charset="0"/>
              </a:rPr>
              <a:t>thực</a:t>
            </a:r>
            <a:r>
              <a:rPr lang="en-US" dirty="0">
                <a:latin typeface="Gill Sans MT" panose="020B0502020104020203" pitchFamily="34" charset="0"/>
              </a:rPr>
              <a:t> </a:t>
            </a:r>
            <a:r>
              <a:rPr lang="en-US" dirty="0" err="1">
                <a:latin typeface="Gill Sans MT" panose="020B0502020104020203" pitchFamily="34" charset="0"/>
              </a:rPr>
              <a:t>hiện</a:t>
            </a:r>
            <a:r>
              <a:rPr lang="en-US" dirty="0">
                <a:latin typeface="Gill Sans MT" panose="020B0502020104020203" pitchFamily="34" charset="0"/>
              </a:rPr>
              <a:t> </a:t>
            </a:r>
            <a:r>
              <a:rPr lang="en-US" dirty="0" err="1">
                <a:latin typeface="Gill Sans MT" panose="020B0502020104020203" pitchFamily="34" charset="0"/>
              </a:rPr>
              <a:t>lưu</a:t>
            </a:r>
            <a:r>
              <a:rPr lang="en-US" dirty="0">
                <a:latin typeface="Gill Sans MT" panose="020B0502020104020203" pitchFamily="34" charset="0"/>
              </a:rPr>
              <a:t> </a:t>
            </a:r>
            <a:r>
              <a:rPr lang="en-US" dirty="0" err="1">
                <a:latin typeface="Gill Sans MT" panose="020B0502020104020203" pitchFamily="34" charset="0"/>
              </a:rPr>
              <a:t>trữ</a:t>
            </a:r>
            <a:r>
              <a:rPr lang="en-US" dirty="0">
                <a:latin typeface="Gill Sans MT" panose="020B0502020104020203" pitchFamily="34" charset="0"/>
              </a:rPr>
              <a:t>. </a:t>
            </a:r>
            <a:endParaRPr lang="en-US" dirty="0"/>
          </a:p>
        </p:txBody>
      </p:sp>
      <p:sp>
        <p:nvSpPr>
          <p:cNvPr id="8" name="Text Box 11">
            <a:extLst>
              <a:ext uri="{FF2B5EF4-FFF2-40B4-BE49-F238E27FC236}">
                <a16:creationId xmlns:a16="http://schemas.microsoft.com/office/drawing/2014/main" id="{24EC92D0-1B3D-3E43-A87D-BECECE604306}"/>
              </a:ext>
            </a:extLst>
          </p:cNvPr>
          <p:cNvSpPr txBox="1">
            <a:spLocks noChangeArrowheads="1"/>
          </p:cNvSpPr>
          <p:nvPr/>
        </p:nvSpPr>
        <p:spPr bwMode="auto">
          <a:xfrm>
            <a:off x="935567" y="1801714"/>
            <a:ext cx="2705100" cy="3684686"/>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48005" indent="-229235">
              <a:spcBef>
                <a:spcPts val="340"/>
              </a:spcBef>
              <a:spcAft>
                <a:spcPts val="0"/>
              </a:spcAft>
              <a:tabLst>
                <a:tab pos="548640" algn="l"/>
              </a:tabLst>
            </a:pPr>
            <a:r>
              <a:rPr lang="vi-VN" sz="1100" dirty="0">
                <a:effectLst/>
                <a:latin typeface="Trebuchet MS" panose="020B0703020202090204" pitchFamily="34" charset="0"/>
                <a:ea typeface="Trebuchet MS" panose="020B0703020202090204" pitchFamily="34" charset="0"/>
                <a:cs typeface="Trebuchet MS" panose="020B0703020202090204" pitchFamily="34" charset="0"/>
              </a:rPr>
              <a:t>H</a:t>
            </a:r>
            <a:r>
              <a:rPr lang="vi-VN" sz="1100" dirty="0">
                <a:effectLst/>
                <a:latin typeface="Calibri" panose="020F0502020204030204" pitchFamily="34" charset="0"/>
                <a:ea typeface="Trebuchet MS" panose="020B0703020202090204" pitchFamily="34" charset="0"/>
                <a:cs typeface="Trebuchet MS" panose="020B0703020202090204" pitchFamily="34" charset="0"/>
              </a:rPr>
              <a:t>ợp phần</a:t>
            </a:r>
            <a:r>
              <a:rPr lang="vi-VN" sz="1100" spc="-160" dirty="0">
                <a:effectLst/>
                <a:latin typeface="Trebuchet MS" panose="020B0703020202090204" pitchFamily="34" charset="0"/>
                <a:ea typeface="Trebuchet MS" panose="020B0703020202090204" pitchFamily="34" charset="0"/>
                <a:cs typeface="Trebuchet MS" panose="020B0703020202090204" pitchFamily="34" charset="0"/>
              </a:rPr>
              <a:t> </a:t>
            </a:r>
            <a:r>
              <a:rPr lang="en-US" sz="1100" dirty="0">
                <a:effectLst/>
                <a:latin typeface="Trebuchet MS" panose="020B0703020202090204" pitchFamily="34" charset="0"/>
                <a:ea typeface="Trebuchet MS" panose="020B0703020202090204" pitchFamily="34" charset="0"/>
                <a:cs typeface="Trebuchet MS" panose="020B0703020202090204" pitchFamily="34" charset="0"/>
              </a:rPr>
              <a:t>1</a:t>
            </a:r>
            <a:r>
              <a:rPr lang="en-US" sz="1100" spc="-150" dirty="0">
                <a:effectLst/>
                <a:latin typeface="Trebuchet MS" panose="020B0703020202090204" pitchFamily="34" charset="0"/>
                <a:ea typeface="Trebuchet MS" panose="020B0703020202090204" pitchFamily="34" charset="0"/>
                <a:cs typeface="Trebuchet MS" panose="020B0703020202090204" pitchFamily="34" charset="0"/>
              </a:rPr>
              <a:t> </a:t>
            </a:r>
            <a:r>
              <a:rPr lang="en-US" sz="1100" dirty="0">
                <a:effectLst/>
                <a:latin typeface="Trebuchet MS" panose="020B0703020202090204" pitchFamily="34" charset="0"/>
                <a:ea typeface="Trebuchet MS" panose="020B0703020202090204" pitchFamily="34" charset="0"/>
                <a:cs typeface="Trebuchet MS" panose="020B0703020202090204" pitchFamily="34" charset="0"/>
              </a:rPr>
              <a:t>–</a:t>
            </a:r>
            <a:r>
              <a:rPr lang="en-US" sz="1100" spc="-170" dirty="0">
                <a:effectLst/>
                <a:latin typeface="Trebuchet MS" panose="020B0703020202090204" pitchFamily="34" charset="0"/>
                <a:ea typeface="Trebuchet MS" panose="020B0703020202090204" pitchFamily="34" charset="0"/>
                <a:cs typeface="Trebuchet MS" panose="020B0703020202090204" pitchFamily="34" charset="0"/>
              </a:rPr>
              <a:t> </a:t>
            </a:r>
            <a:r>
              <a:rPr lang="vi-VN" sz="1100" dirty="0">
                <a:effectLst/>
                <a:latin typeface="Trebuchet MS" panose="020B0703020202090204" pitchFamily="34" charset="0"/>
                <a:ea typeface="Trebuchet MS" panose="020B0703020202090204" pitchFamily="34" charset="0"/>
                <a:cs typeface="Trebuchet MS" panose="020B0703020202090204" pitchFamily="34" charset="0"/>
              </a:rPr>
              <a:t>Quy ho</a:t>
            </a:r>
            <a:r>
              <a:rPr lang="vi-VN" sz="1100" dirty="0">
                <a:effectLst/>
                <a:latin typeface="Calibri" panose="020F0502020204030204" pitchFamily="34" charset="0"/>
                <a:ea typeface="Trebuchet MS" panose="020B0703020202090204" pitchFamily="34" charset="0"/>
                <a:cs typeface="Trebuchet MS" panose="020B0703020202090204" pitchFamily="34" charset="0"/>
              </a:rPr>
              <a:t>ạch</a:t>
            </a:r>
            <a:endParaRPr lang="en-VN" sz="1100" dirty="0">
              <a:effectLst/>
              <a:latin typeface="Trebuchet MS" panose="020B0703020202090204" pitchFamily="34" charset="0"/>
              <a:ea typeface="Trebuchet MS" panose="020B0703020202090204" pitchFamily="34" charset="0"/>
              <a:cs typeface="Trebuchet MS" panose="020B0703020202090204" pitchFamily="34" charset="0"/>
            </a:endParaRPr>
          </a:p>
          <a:p>
            <a:pPr marL="1005205" indent="-229235">
              <a:spcBef>
                <a:spcPts val="105"/>
              </a:spcBef>
              <a:spcAft>
                <a:spcPts val="0"/>
              </a:spcAft>
              <a:tabLst>
                <a:tab pos="1005840" algn="l"/>
              </a:tabLst>
            </a:pPr>
            <a:r>
              <a:rPr lang="en-US" sz="1100" dirty="0">
                <a:effectLst/>
                <a:latin typeface="Trebuchet MS" panose="020B0703020202090204" pitchFamily="34" charset="0"/>
                <a:ea typeface="Trebuchet MS" panose="020B0703020202090204" pitchFamily="34" charset="0"/>
                <a:cs typeface="Trebuchet MS" panose="020B0703020202090204" pitchFamily="34" charset="0"/>
              </a:rPr>
              <a:t>C1-</a:t>
            </a:r>
            <a:r>
              <a:rPr lang="vi-VN" sz="1100" dirty="0">
                <a:effectLst/>
                <a:latin typeface="Trebuchet MS" panose="020B0703020202090204" pitchFamily="34" charset="0"/>
                <a:ea typeface="Trebuchet MS" panose="020B0703020202090204" pitchFamily="34" charset="0"/>
                <a:cs typeface="Trebuchet MS" panose="020B0703020202090204" pitchFamily="34" charset="0"/>
              </a:rPr>
              <a:t> Câu h</a:t>
            </a:r>
            <a:r>
              <a:rPr lang="vi-VN" sz="1100" dirty="0">
                <a:effectLst/>
                <a:latin typeface="Calibri" panose="020F0502020204030204" pitchFamily="34" charset="0"/>
                <a:ea typeface="Trebuchet MS" panose="020B0703020202090204" pitchFamily="34" charset="0"/>
                <a:cs typeface="Trebuchet MS" panose="020B0703020202090204" pitchFamily="34" charset="0"/>
              </a:rPr>
              <a:t>ỏi </a:t>
            </a:r>
            <a:r>
              <a:rPr lang="en-US" sz="1100" dirty="0">
                <a:effectLst/>
                <a:latin typeface="Trebuchet MS" panose="020B0703020202090204" pitchFamily="34" charset="0"/>
                <a:ea typeface="Trebuchet MS" panose="020B0703020202090204" pitchFamily="34" charset="0"/>
                <a:cs typeface="Trebuchet MS" panose="020B0703020202090204" pitchFamily="34" charset="0"/>
              </a:rPr>
              <a:t>1</a:t>
            </a:r>
            <a:endParaRPr lang="en-VN" sz="1100" dirty="0">
              <a:effectLst/>
              <a:latin typeface="Trebuchet MS" panose="020B0703020202090204" pitchFamily="34" charset="0"/>
              <a:ea typeface="Trebuchet MS" panose="020B0703020202090204" pitchFamily="34" charset="0"/>
              <a:cs typeface="Trebuchet MS" panose="020B0703020202090204" pitchFamily="34" charset="0"/>
            </a:endParaRPr>
          </a:p>
          <a:p>
            <a:pPr marL="1005205" indent="-229235">
              <a:spcBef>
                <a:spcPts val="95"/>
              </a:spcBef>
              <a:spcAft>
                <a:spcPts val="0"/>
              </a:spcAft>
              <a:tabLst>
                <a:tab pos="1005840" algn="l"/>
              </a:tabLst>
            </a:pPr>
            <a:r>
              <a:rPr lang="en-US" sz="1100" dirty="0">
                <a:effectLst/>
                <a:latin typeface="Trebuchet MS" panose="020B0703020202090204" pitchFamily="34" charset="0"/>
                <a:ea typeface="Trebuchet MS" panose="020B0703020202090204" pitchFamily="34" charset="0"/>
                <a:cs typeface="Trebuchet MS" panose="020B0703020202090204" pitchFamily="34" charset="0"/>
              </a:rPr>
              <a:t>C1- </a:t>
            </a:r>
            <a:r>
              <a:rPr lang="vi-VN" sz="1100" dirty="0">
                <a:effectLst/>
                <a:latin typeface="Trebuchet MS" panose="020B0703020202090204" pitchFamily="34" charset="0"/>
                <a:ea typeface="Trebuchet MS" panose="020B0703020202090204" pitchFamily="34" charset="0"/>
                <a:cs typeface="Trebuchet MS" panose="020B0703020202090204" pitchFamily="34" charset="0"/>
              </a:rPr>
              <a:t>Câu h</a:t>
            </a:r>
            <a:r>
              <a:rPr lang="vi-VN" sz="1100" dirty="0">
                <a:effectLst/>
                <a:latin typeface="Calibri" panose="020F0502020204030204" pitchFamily="34" charset="0"/>
                <a:ea typeface="Trebuchet MS" panose="020B0703020202090204" pitchFamily="34" charset="0"/>
                <a:cs typeface="Trebuchet MS" panose="020B0703020202090204" pitchFamily="34" charset="0"/>
              </a:rPr>
              <a:t>ỏi</a:t>
            </a:r>
            <a:r>
              <a:rPr lang="vi-VN" sz="1100" spc="-190" dirty="0">
                <a:effectLst/>
                <a:latin typeface="Trebuchet MS" panose="020B0703020202090204" pitchFamily="34" charset="0"/>
                <a:ea typeface="Trebuchet MS" panose="020B0703020202090204" pitchFamily="34" charset="0"/>
                <a:cs typeface="Trebuchet MS" panose="020B0703020202090204" pitchFamily="34" charset="0"/>
              </a:rPr>
              <a:t> </a:t>
            </a:r>
            <a:r>
              <a:rPr lang="en-US" sz="1100" dirty="0">
                <a:effectLst/>
                <a:latin typeface="Trebuchet MS" panose="020B0703020202090204" pitchFamily="34" charset="0"/>
                <a:ea typeface="Trebuchet MS" panose="020B0703020202090204" pitchFamily="34" charset="0"/>
                <a:cs typeface="Trebuchet MS" panose="020B0703020202090204" pitchFamily="34" charset="0"/>
              </a:rPr>
              <a:t>2</a:t>
            </a:r>
            <a:endParaRPr lang="en-VN" sz="1100" dirty="0">
              <a:effectLst/>
              <a:latin typeface="Trebuchet MS" panose="020B0703020202090204" pitchFamily="34" charset="0"/>
              <a:ea typeface="Trebuchet MS" panose="020B0703020202090204" pitchFamily="34" charset="0"/>
              <a:cs typeface="Trebuchet MS" panose="020B0703020202090204" pitchFamily="34" charset="0"/>
            </a:endParaRPr>
          </a:p>
          <a:p>
            <a:pPr marL="1005205" indent="-229235">
              <a:spcBef>
                <a:spcPts val="105"/>
              </a:spcBef>
              <a:spcAft>
                <a:spcPts val="0"/>
              </a:spcAft>
              <a:tabLst>
                <a:tab pos="1005840" algn="l"/>
              </a:tabLst>
            </a:pPr>
            <a:r>
              <a:rPr lang="en-US" sz="1100" dirty="0">
                <a:effectLst/>
                <a:latin typeface="Trebuchet MS" panose="020B0703020202090204" pitchFamily="34" charset="0"/>
                <a:ea typeface="Trebuchet MS" panose="020B0703020202090204" pitchFamily="34" charset="0"/>
                <a:cs typeface="Trebuchet MS" panose="020B0703020202090204" pitchFamily="34" charset="0"/>
              </a:rPr>
              <a:t>C1- </a:t>
            </a:r>
            <a:r>
              <a:rPr lang="vi-VN" sz="1100" dirty="0">
                <a:effectLst/>
                <a:latin typeface="Trebuchet MS" panose="020B0703020202090204" pitchFamily="34" charset="0"/>
                <a:ea typeface="Trebuchet MS" panose="020B0703020202090204" pitchFamily="34" charset="0"/>
                <a:cs typeface="Trebuchet MS" panose="020B0703020202090204" pitchFamily="34" charset="0"/>
              </a:rPr>
              <a:t>Câu h</a:t>
            </a:r>
            <a:r>
              <a:rPr lang="vi-VN" sz="1100" dirty="0">
                <a:effectLst/>
                <a:latin typeface="Calibri" panose="020F0502020204030204" pitchFamily="34" charset="0"/>
                <a:ea typeface="Trebuchet MS" panose="020B0703020202090204" pitchFamily="34" charset="0"/>
                <a:cs typeface="Trebuchet MS" panose="020B0703020202090204" pitchFamily="34" charset="0"/>
              </a:rPr>
              <a:t>ỏi </a:t>
            </a:r>
            <a:r>
              <a:rPr lang="en-US" sz="1100" dirty="0">
                <a:effectLst/>
                <a:latin typeface="Trebuchet MS" panose="020B0703020202090204" pitchFamily="34" charset="0"/>
                <a:ea typeface="Trebuchet MS" panose="020B0703020202090204" pitchFamily="34" charset="0"/>
                <a:cs typeface="Trebuchet MS" panose="020B0703020202090204" pitchFamily="34" charset="0"/>
              </a:rPr>
              <a:t>3</a:t>
            </a:r>
            <a:endParaRPr lang="en-VN" sz="1100" dirty="0">
              <a:effectLst/>
              <a:latin typeface="Trebuchet MS" panose="020B0703020202090204" pitchFamily="34" charset="0"/>
              <a:ea typeface="Trebuchet MS" panose="020B0703020202090204" pitchFamily="34" charset="0"/>
              <a:cs typeface="Trebuchet MS" panose="020B0703020202090204" pitchFamily="34" charset="0"/>
            </a:endParaRPr>
          </a:p>
          <a:p>
            <a:pPr marL="1005205" indent="-229235">
              <a:spcBef>
                <a:spcPts val="95"/>
              </a:spcBef>
              <a:spcAft>
                <a:spcPts val="0"/>
              </a:spcAft>
              <a:tabLst>
                <a:tab pos="1005840" algn="l"/>
              </a:tabLst>
            </a:pPr>
            <a:r>
              <a:rPr lang="en-US" sz="1100" dirty="0">
                <a:effectLst/>
                <a:latin typeface="Trebuchet MS" panose="020B0703020202090204" pitchFamily="34" charset="0"/>
                <a:ea typeface="Trebuchet MS" panose="020B0703020202090204" pitchFamily="34" charset="0"/>
                <a:cs typeface="Trebuchet MS" panose="020B0703020202090204" pitchFamily="34" charset="0"/>
              </a:rPr>
              <a:t>C1- </a:t>
            </a:r>
            <a:r>
              <a:rPr lang="vi-VN" sz="1100" dirty="0">
                <a:effectLst/>
                <a:latin typeface="Trebuchet MS" panose="020B0703020202090204" pitchFamily="34" charset="0"/>
                <a:ea typeface="Trebuchet MS" panose="020B0703020202090204" pitchFamily="34" charset="0"/>
                <a:cs typeface="Trebuchet MS" panose="020B0703020202090204" pitchFamily="34" charset="0"/>
              </a:rPr>
              <a:t>Câu h</a:t>
            </a:r>
            <a:r>
              <a:rPr lang="vi-VN" sz="1100" dirty="0">
                <a:effectLst/>
                <a:latin typeface="Calibri" panose="020F0502020204030204" pitchFamily="34" charset="0"/>
                <a:ea typeface="Trebuchet MS" panose="020B0703020202090204" pitchFamily="34" charset="0"/>
                <a:cs typeface="Trebuchet MS" panose="020B0703020202090204" pitchFamily="34" charset="0"/>
              </a:rPr>
              <a:t>ỏi</a:t>
            </a:r>
            <a:r>
              <a:rPr lang="vi-VN" sz="1100" spc="-190" dirty="0">
                <a:effectLst/>
                <a:latin typeface="Trebuchet MS" panose="020B0703020202090204" pitchFamily="34" charset="0"/>
                <a:ea typeface="Trebuchet MS" panose="020B0703020202090204" pitchFamily="34" charset="0"/>
                <a:cs typeface="Trebuchet MS" panose="020B0703020202090204" pitchFamily="34" charset="0"/>
              </a:rPr>
              <a:t> </a:t>
            </a:r>
            <a:r>
              <a:rPr lang="en-US" sz="1100" dirty="0">
                <a:effectLst/>
                <a:latin typeface="Trebuchet MS" panose="020B0703020202090204" pitchFamily="34" charset="0"/>
                <a:ea typeface="Trebuchet MS" panose="020B0703020202090204" pitchFamily="34" charset="0"/>
                <a:cs typeface="Trebuchet MS" panose="020B0703020202090204" pitchFamily="34" charset="0"/>
              </a:rPr>
              <a:t>4</a:t>
            </a:r>
            <a:endParaRPr lang="en-VN" sz="1100" dirty="0">
              <a:effectLst/>
              <a:latin typeface="Trebuchet MS" panose="020B0703020202090204" pitchFamily="34" charset="0"/>
              <a:ea typeface="Trebuchet MS" panose="020B0703020202090204" pitchFamily="34" charset="0"/>
              <a:cs typeface="Trebuchet MS" panose="020B0703020202090204" pitchFamily="34" charset="0"/>
            </a:endParaRPr>
          </a:p>
          <a:p>
            <a:pPr marL="158750" algn="ctr">
              <a:spcBef>
                <a:spcPts val="100"/>
              </a:spcBef>
              <a:spcAft>
                <a:spcPts val="0"/>
              </a:spcAft>
            </a:pPr>
            <a:r>
              <a:rPr lang="en-US" sz="1100" dirty="0">
                <a:effectLst/>
                <a:latin typeface="Trebuchet MS" panose="020B0703020202090204" pitchFamily="34" charset="0"/>
                <a:ea typeface="Trebuchet MS" panose="020B0703020202090204" pitchFamily="34" charset="0"/>
                <a:cs typeface="Trebuchet MS" panose="020B0703020202090204" pitchFamily="34" charset="0"/>
              </a:rPr>
              <a:t>.</a:t>
            </a:r>
            <a:endParaRPr lang="en-VN" sz="1100" dirty="0">
              <a:effectLst/>
              <a:latin typeface="Trebuchet MS" panose="020B0703020202090204" pitchFamily="34" charset="0"/>
              <a:ea typeface="Trebuchet MS" panose="020B0703020202090204" pitchFamily="34" charset="0"/>
              <a:cs typeface="Trebuchet MS" panose="020B0703020202090204" pitchFamily="34" charset="0"/>
            </a:endParaRPr>
          </a:p>
          <a:p>
            <a:pPr marL="158750" algn="ctr">
              <a:lnSpc>
                <a:spcPts val="1275"/>
              </a:lnSpc>
              <a:spcBef>
                <a:spcPts val="5"/>
              </a:spcBef>
              <a:spcAft>
                <a:spcPts val="0"/>
              </a:spcAft>
            </a:pPr>
            <a:r>
              <a:rPr lang="en-US" sz="1100" dirty="0">
                <a:effectLst/>
                <a:latin typeface="Trebuchet MS" panose="020B0703020202090204" pitchFamily="34" charset="0"/>
                <a:ea typeface="Trebuchet MS" panose="020B0703020202090204" pitchFamily="34" charset="0"/>
                <a:cs typeface="Trebuchet MS" panose="020B0703020202090204" pitchFamily="34" charset="0"/>
              </a:rPr>
              <a:t>.</a:t>
            </a:r>
            <a:endParaRPr lang="en-VN" sz="1100" dirty="0">
              <a:effectLst/>
              <a:latin typeface="Trebuchet MS" panose="020B0703020202090204" pitchFamily="34" charset="0"/>
              <a:ea typeface="Trebuchet MS" panose="020B0703020202090204" pitchFamily="34" charset="0"/>
              <a:cs typeface="Trebuchet MS" panose="020B0703020202090204" pitchFamily="34" charset="0"/>
            </a:endParaRPr>
          </a:p>
          <a:p>
            <a:pPr marL="158750" algn="ctr">
              <a:lnSpc>
                <a:spcPts val="1270"/>
              </a:lnSpc>
            </a:pPr>
            <a:r>
              <a:rPr lang="en-US" sz="1100" dirty="0">
                <a:effectLst/>
                <a:latin typeface="Trebuchet MS" panose="020B0703020202090204" pitchFamily="34" charset="0"/>
                <a:ea typeface="Trebuchet MS" panose="020B0703020202090204" pitchFamily="34" charset="0"/>
                <a:cs typeface="Trebuchet MS" panose="020B0703020202090204" pitchFamily="34" charset="0"/>
              </a:rPr>
              <a:t>.</a:t>
            </a:r>
            <a:endParaRPr lang="en-VN" sz="1100" dirty="0">
              <a:effectLst/>
              <a:latin typeface="Trebuchet MS" panose="020B0703020202090204" pitchFamily="34" charset="0"/>
              <a:ea typeface="Trebuchet MS" panose="020B0703020202090204" pitchFamily="34" charset="0"/>
              <a:cs typeface="Trebuchet MS" panose="020B0703020202090204" pitchFamily="34" charset="0"/>
            </a:endParaRPr>
          </a:p>
          <a:p>
            <a:pPr marL="548005" marR="226695" indent="-229235">
              <a:lnSpc>
                <a:spcPct val="107000"/>
              </a:lnSpc>
              <a:spcAft>
                <a:spcPts val="0"/>
              </a:spcAft>
              <a:tabLst>
                <a:tab pos="548640" algn="l"/>
              </a:tabLst>
            </a:pPr>
            <a:r>
              <a:rPr lang="vi-VN" sz="1100" dirty="0">
                <a:effectLst/>
                <a:latin typeface="Trebuchet MS" panose="020B0703020202090204" pitchFamily="34" charset="0"/>
                <a:ea typeface="Trebuchet MS" panose="020B0703020202090204" pitchFamily="34" charset="0"/>
                <a:cs typeface="Trebuchet MS" panose="020B0703020202090204" pitchFamily="34" charset="0"/>
              </a:rPr>
              <a:t>H</a:t>
            </a:r>
            <a:r>
              <a:rPr lang="vi-VN" sz="1100" dirty="0">
                <a:effectLst/>
                <a:latin typeface="Calibri" panose="020F0502020204030204" pitchFamily="34" charset="0"/>
                <a:ea typeface="Trebuchet MS" panose="020B0703020202090204" pitchFamily="34" charset="0"/>
                <a:cs typeface="Trebuchet MS" panose="020B0703020202090204" pitchFamily="34" charset="0"/>
              </a:rPr>
              <a:t>ợp phần</a:t>
            </a:r>
            <a:r>
              <a:rPr lang="vi-VN" sz="1100" spc="-185" dirty="0">
                <a:effectLst/>
                <a:latin typeface="Trebuchet MS" panose="020B0703020202090204" pitchFamily="34" charset="0"/>
                <a:ea typeface="Trebuchet MS" panose="020B0703020202090204" pitchFamily="34" charset="0"/>
                <a:cs typeface="Trebuchet MS" panose="020B0703020202090204" pitchFamily="34" charset="0"/>
              </a:rPr>
              <a:t> </a:t>
            </a:r>
            <a:r>
              <a:rPr lang="en-US" sz="1100" dirty="0">
                <a:effectLst/>
                <a:latin typeface="Trebuchet MS" panose="020B0703020202090204" pitchFamily="34" charset="0"/>
                <a:ea typeface="Trebuchet MS" panose="020B0703020202090204" pitchFamily="34" charset="0"/>
                <a:cs typeface="Trebuchet MS" panose="020B0703020202090204" pitchFamily="34" charset="0"/>
              </a:rPr>
              <a:t>2</a:t>
            </a:r>
            <a:r>
              <a:rPr lang="en-US" sz="1100" spc="-175" dirty="0">
                <a:effectLst/>
                <a:latin typeface="Trebuchet MS" panose="020B0703020202090204" pitchFamily="34" charset="0"/>
                <a:ea typeface="Trebuchet MS" panose="020B0703020202090204" pitchFamily="34" charset="0"/>
                <a:cs typeface="Trebuchet MS" panose="020B0703020202090204" pitchFamily="34" charset="0"/>
              </a:rPr>
              <a:t> </a:t>
            </a:r>
            <a:r>
              <a:rPr lang="en-US" sz="1100" dirty="0">
                <a:effectLst/>
                <a:latin typeface="Trebuchet MS" panose="020B0703020202090204" pitchFamily="34" charset="0"/>
                <a:ea typeface="Trebuchet MS" panose="020B0703020202090204" pitchFamily="34" charset="0"/>
                <a:cs typeface="Trebuchet MS" panose="020B0703020202090204" pitchFamily="34" charset="0"/>
              </a:rPr>
              <a:t>–</a:t>
            </a:r>
            <a:r>
              <a:rPr lang="en-US" sz="1100" spc="-195" dirty="0">
                <a:effectLst/>
                <a:latin typeface="Trebuchet MS" panose="020B0703020202090204" pitchFamily="34" charset="0"/>
                <a:ea typeface="Trebuchet MS" panose="020B0703020202090204" pitchFamily="34" charset="0"/>
                <a:cs typeface="Trebuchet MS" panose="020B0703020202090204" pitchFamily="34" charset="0"/>
              </a:rPr>
              <a:t> </a:t>
            </a:r>
            <a:r>
              <a:rPr lang="vi-VN" sz="1100" dirty="0">
                <a:effectLst/>
                <a:latin typeface="Trebuchet MS" panose="020B0703020202090204" pitchFamily="34" charset="0"/>
                <a:ea typeface="Trebuchet MS" panose="020B0703020202090204" pitchFamily="34" charset="0"/>
                <a:cs typeface="Trebuchet MS" panose="020B0703020202090204" pitchFamily="34" charset="0"/>
              </a:rPr>
              <a:t>Chính sách và h</a:t>
            </a:r>
            <a:r>
              <a:rPr lang="vi-VN" sz="1100" dirty="0">
                <a:effectLst/>
                <a:latin typeface="Calibri" panose="020F0502020204030204" pitchFamily="34" charset="0"/>
                <a:ea typeface="Trebuchet MS" panose="020B0703020202090204" pitchFamily="34" charset="0"/>
                <a:cs typeface="Trebuchet MS" panose="020B0703020202090204" pitchFamily="34" charset="0"/>
              </a:rPr>
              <a:t>ệ thống pháp luật</a:t>
            </a:r>
            <a:endParaRPr lang="en-VN" sz="1100" dirty="0">
              <a:effectLst/>
              <a:latin typeface="Trebuchet MS" panose="020B0703020202090204" pitchFamily="34" charset="0"/>
              <a:ea typeface="Trebuchet MS" panose="020B0703020202090204" pitchFamily="34" charset="0"/>
              <a:cs typeface="Trebuchet MS" panose="020B0703020202090204" pitchFamily="34" charset="0"/>
            </a:endParaRPr>
          </a:p>
          <a:p>
            <a:pPr marL="1005840" indent="-229235">
              <a:lnSpc>
                <a:spcPts val="1270"/>
              </a:lnSpc>
              <a:tabLst>
                <a:tab pos="1006475" algn="l"/>
              </a:tabLst>
            </a:pPr>
            <a:r>
              <a:rPr lang="en-US" sz="1100" dirty="0">
                <a:effectLst/>
                <a:latin typeface="Trebuchet MS" panose="020B0703020202090204" pitchFamily="34" charset="0"/>
                <a:ea typeface="Trebuchet MS" panose="020B0703020202090204" pitchFamily="34" charset="0"/>
                <a:cs typeface="Trebuchet MS" panose="020B0703020202090204" pitchFamily="34" charset="0"/>
              </a:rPr>
              <a:t>C2- </a:t>
            </a:r>
            <a:r>
              <a:rPr lang="vi-VN" sz="1100" dirty="0">
                <a:effectLst/>
                <a:latin typeface="Trebuchet MS" panose="020B0703020202090204" pitchFamily="34" charset="0"/>
                <a:ea typeface="Trebuchet MS" panose="020B0703020202090204" pitchFamily="34" charset="0"/>
                <a:cs typeface="Trebuchet MS" panose="020B0703020202090204" pitchFamily="34" charset="0"/>
              </a:rPr>
              <a:t>Câu h</a:t>
            </a:r>
            <a:r>
              <a:rPr lang="vi-VN" sz="1100" dirty="0">
                <a:effectLst/>
                <a:latin typeface="Calibri" panose="020F0502020204030204" pitchFamily="34" charset="0"/>
                <a:ea typeface="Trebuchet MS" panose="020B0703020202090204" pitchFamily="34" charset="0"/>
                <a:cs typeface="Trebuchet MS" panose="020B0703020202090204" pitchFamily="34" charset="0"/>
              </a:rPr>
              <a:t>ỏi</a:t>
            </a:r>
            <a:r>
              <a:rPr lang="vi-VN" sz="1100" spc="-190" dirty="0">
                <a:effectLst/>
                <a:latin typeface="Trebuchet MS" panose="020B0703020202090204" pitchFamily="34" charset="0"/>
                <a:ea typeface="Trebuchet MS" panose="020B0703020202090204" pitchFamily="34" charset="0"/>
                <a:cs typeface="Trebuchet MS" panose="020B0703020202090204" pitchFamily="34" charset="0"/>
              </a:rPr>
              <a:t> </a:t>
            </a:r>
            <a:r>
              <a:rPr lang="en-US" sz="1100" dirty="0">
                <a:effectLst/>
                <a:latin typeface="Trebuchet MS" panose="020B0703020202090204" pitchFamily="34" charset="0"/>
                <a:ea typeface="Trebuchet MS" panose="020B0703020202090204" pitchFamily="34" charset="0"/>
                <a:cs typeface="Trebuchet MS" panose="020B0703020202090204" pitchFamily="34" charset="0"/>
              </a:rPr>
              <a:t>1</a:t>
            </a:r>
            <a:endParaRPr lang="en-VN" sz="1100" dirty="0">
              <a:effectLst/>
              <a:latin typeface="Trebuchet MS" panose="020B0703020202090204" pitchFamily="34" charset="0"/>
              <a:ea typeface="Trebuchet MS" panose="020B0703020202090204" pitchFamily="34" charset="0"/>
              <a:cs typeface="Trebuchet MS" panose="020B0703020202090204" pitchFamily="34" charset="0"/>
            </a:endParaRPr>
          </a:p>
          <a:p>
            <a:pPr marL="1005840" indent="-229235">
              <a:spcBef>
                <a:spcPts val="100"/>
              </a:spcBef>
              <a:spcAft>
                <a:spcPts val="0"/>
              </a:spcAft>
              <a:tabLst>
                <a:tab pos="1006475" algn="l"/>
              </a:tabLst>
            </a:pPr>
            <a:r>
              <a:rPr lang="en-US" sz="1100" dirty="0">
                <a:effectLst/>
                <a:latin typeface="Trebuchet MS" panose="020B0703020202090204" pitchFamily="34" charset="0"/>
                <a:ea typeface="Trebuchet MS" panose="020B0703020202090204" pitchFamily="34" charset="0"/>
                <a:cs typeface="Trebuchet MS" panose="020B0703020202090204" pitchFamily="34" charset="0"/>
              </a:rPr>
              <a:t>C2- </a:t>
            </a:r>
            <a:r>
              <a:rPr lang="vi-VN" sz="1100" dirty="0">
                <a:effectLst/>
                <a:latin typeface="Trebuchet MS" panose="020B0703020202090204" pitchFamily="34" charset="0"/>
                <a:ea typeface="Trebuchet MS" panose="020B0703020202090204" pitchFamily="34" charset="0"/>
                <a:cs typeface="Trebuchet MS" panose="020B0703020202090204" pitchFamily="34" charset="0"/>
              </a:rPr>
              <a:t>Câu h</a:t>
            </a:r>
            <a:r>
              <a:rPr lang="vi-VN" sz="1100" dirty="0">
                <a:effectLst/>
                <a:latin typeface="Calibri" panose="020F0502020204030204" pitchFamily="34" charset="0"/>
                <a:ea typeface="Trebuchet MS" panose="020B0703020202090204" pitchFamily="34" charset="0"/>
                <a:cs typeface="Trebuchet MS" panose="020B0703020202090204" pitchFamily="34" charset="0"/>
              </a:rPr>
              <a:t>ỏi</a:t>
            </a:r>
            <a:r>
              <a:rPr lang="vi-VN" sz="1100" spc="-190" dirty="0">
                <a:effectLst/>
                <a:latin typeface="Trebuchet MS" panose="020B0703020202090204" pitchFamily="34" charset="0"/>
                <a:ea typeface="Trebuchet MS" panose="020B0703020202090204" pitchFamily="34" charset="0"/>
                <a:cs typeface="Trebuchet MS" panose="020B0703020202090204" pitchFamily="34" charset="0"/>
              </a:rPr>
              <a:t> </a:t>
            </a:r>
            <a:r>
              <a:rPr lang="en-US" sz="1100" dirty="0">
                <a:effectLst/>
                <a:latin typeface="Trebuchet MS" panose="020B0703020202090204" pitchFamily="34" charset="0"/>
                <a:ea typeface="Trebuchet MS" panose="020B0703020202090204" pitchFamily="34" charset="0"/>
                <a:cs typeface="Trebuchet MS" panose="020B0703020202090204" pitchFamily="34" charset="0"/>
              </a:rPr>
              <a:t>2</a:t>
            </a:r>
            <a:endParaRPr lang="en-VN" sz="1100" dirty="0">
              <a:effectLst/>
              <a:latin typeface="Trebuchet MS" panose="020B0703020202090204" pitchFamily="34" charset="0"/>
              <a:ea typeface="Trebuchet MS" panose="020B0703020202090204" pitchFamily="34" charset="0"/>
              <a:cs typeface="Trebuchet MS" panose="020B0703020202090204" pitchFamily="34" charset="0"/>
            </a:endParaRPr>
          </a:p>
          <a:p>
            <a:pPr marL="1005840" indent="-229235">
              <a:spcBef>
                <a:spcPts val="95"/>
              </a:spcBef>
              <a:spcAft>
                <a:spcPts val="0"/>
              </a:spcAft>
              <a:tabLst>
                <a:tab pos="1006475" algn="l"/>
              </a:tabLst>
            </a:pPr>
            <a:r>
              <a:rPr lang="en-US" sz="1100" dirty="0">
                <a:effectLst/>
                <a:latin typeface="Trebuchet MS" panose="020B0703020202090204" pitchFamily="34" charset="0"/>
                <a:ea typeface="Trebuchet MS" panose="020B0703020202090204" pitchFamily="34" charset="0"/>
                <a:cs typeface="Trebuchet MS" panose="020B0703020202090204" pitchFamily="34" charset="0"/>
              </a:rPr>
              <a:t>C2- </a:t>
            </a:r>
            <a:r>
              <a:rPr lang="vi-VN" sz="1100" dirty="0">
                <a:effectLst/>
                <a:latin typeface="Trebuchet MS" panose="020B0703020202090204" pitchFamily="34" charset="0"/>
                <a:ea typeface="Trebuchet MS" panose="020B0703020202090204" pitchFamily="34" charset="0"/>
                <a:cs typeface="Trebuchet MS" panose="020B0703020202090204" pitchFamily="34" charset="0"/>
              </a:rPr>
              <a:t>Câu h</a:t>
            </a:r>
            <a:r>
              <a:rPr lang="vi-VN" sz="1100" dirty="0">
                <a:effectLst/>
                <a:latin typeface="Calibri" panose="020F0502020204030204" pitchFamily="34" charset="0"/>
                <a:ea typeface="Trebuchet MS" panose="020B0703020202090204" pitchFamily="34" charset="0"/>
                <a:cs typeface="Trebuchet MS" panose="020B0703020202090204" pitchFamily="34" charset="0"/>
              </a:rPr>
              <a:t>ỏi</a:t>
            </a:r>
            <a:r>
              <a:rPr lang="vi-VN" sz="1100" spc="-190" dirty="0">
                <a:effectLst/>
                <a:latin typeface="Trebuchet MS" panose="020B0703020202090204" pitchFamily="34" charset="0"/>
                <a:ea typeface="Trebuchet MS" panose="020B0703020202090204" pitchFamily="34" charset="0"/>
                <a:cs typeface="Trebuchet MS" panose="020B0703020202090204" pitchFamily="34" charset="0"/>
              </a:rPr>
              <a:t> </a:t>
            </a:r>
            <a:r>
              <a:rPr lang="en-US" sz="1100" dirty="0">
                <a:effectLst/>
                <a:latin typeface="Trebuchet MS" panose="020B0703020202090204" pitchFamily="34" charset="0"/>
                <a:ea typeface="Trebuchet MS" panose="020B0703020202090204" pitchFamily="34" charset="0"/>
                <a:cs typeface="Trebuchet MS" panose="020B0703020202090204" pitchFamily="34" charset="0"/>
              </a:rPr>
              <a:t>3</a:t>
            </a:r>
            <a:endParaRPr lang="en-VN" sz="1100" dirty="0">
              <a:effectLst/>
              <a:latin typeface="Trebuchet MS" panose="020B0703020202090204" pitchFamily="34" charset="0"/>
              <a:ea typeface="Trebuchet MS" panose="020B0703020202090204" pitchFamily="34" charset="0"/>
              <a:cs typeface="Trebuchet MS" panose="020B0703020202090204" pitchFamily="34" charset="0"/>
            </a:endParaRPr>
          </a:p>
          <a:p>
            <a:pPr marL="1005840" indent="-229235">
              <a:spcBef>
                <a:spcPts val="105"/>
              </a:spcBef>
              <a:spcAft>
                <a:spcPts val="0"/>
              </a:spcAft>
              <a:tabLst>
                <a:tab pos="1006475" algn="l"/>
              </a:tabLst>
            </a:pPr>
            <a:r>
              <a:rPr lang="en-US" sz="1100" dirty="0">
                <a:effectLst/>
                <a:latin typeface="Trebuchet MS" panose="020B0703020202090204" pitchFamily="34" charset="0"/>
                <a:ea typeface="Trebuchet MS" panose="020B0703020202090204" pitchFamily="34" charset="0"/>
                <a:cs typeface="Trebuchet MS" panose="020B0703020202090204" pitchFamily="34" charset="0"/>
              </a:rPr>
              <a:t>C2- </a:t>
            </a:r>
            <a:r>
              <a:rPr lang="vi-VN" sz="1100" dirty="0">
                <a:effectLst/>
                <a:latin typeface="Trebuchet MS" panose="020B0703020202090204" pitchFamily="34" charset="0"/>
                <a:ea typeface="Trebuchet MS" panose="020B0703020202090204" pitchFamily="34" charset="0"/>
                <a:cs typeface="Trebuchet MS" panose="020B0703020202090204" pitchFamily="34" charset="0"/>
              </a:rPr>
              <a:t>Câu h</a:t>
            </a:r>
            <a:r>
              <a:rPr lang="vi-VN" sz="1100" dirty="0">
                <a:effectLst/>
                <a:latin typeface="Calibri" panose="020F0502020204030204" pitchFamily="34" charset="0"/>
                <a:ea typeface="Trebuchet MS" panose="020B0703020202090204" pitchFamily="34" charset="0"/>
                <a:cs typeface="Trebuchet MS" panose="020B0703020202090204" pitchFamily="34" charset="0"/>
              </a:rPr>
              <a:t>ỏi</a:t>
            </a:r>
            <a:r>
              <a:rPr lang="vi-VN" sz="1100" spc="-190" dirty="0">
                <a:effectLst/>
                <a:latin typeface="Trebuchet MS" panose="020B0703020202090204" pitchFamily="34" charset="0"/>
                <a:ea typeface="Trebuchet MS" panose="020B0703020202090204" pitchFamily="34" charset="0"/>
                <a:cs typeface="Trebuchet MS" panose="020B0703020202090204" pitchFamily="34" charset="0"/>
              </a:rPr>
              <a:t> </a:t>
            </a:r>
            <a:r>
              <a:rPr lang="en-US" sz="1100" dirty="0">
                <a:effectLst/>
                <a:latin typeface="Trebuchet MS" panose="020B0703020202090204" pitchFamily="34" charset="0"/>
                <a:ea typeface="Trebuchet MS" panose="020B0703020202090204" pitchFamily="34" charset="0"/>
                <a:cs typeface="Trebuchet MS" panose="020B0703020202090204" pitchFamily="34" charset="0"/>
              </a:rPr>
              <a:t>4</a:t>
            </a:r>
            <a:endParaRPr lang="en-VN" sz="1100" dirty="0">
              <a:effectLst/>
              <a:latin typeface="Trebuchet MS" panose="020B0703020202090204" pitchFamily="34" charset="0"/>
              <a:ea typeface="Trebuchet MS" panose="020B0703020202090204" pitchFamily="34" charset="0"/>
              <a:cs typeface="Trebuchet MS" panose="020B0703020202090204" pitchFamily="34" charset="0"/>
            </a:endParaRPr>
          </a:p>
          <a:p>
            <a:pPr marL="159385" algn="ctr">
              <a:lnSpc>
                <a:spcPts val="1275"/>
              </a:lnSpc>
              <a:spcBef>
                <a:spcPts val="100"/>
              </a:spcBef>
              <a:spcAft>
                <a:spcPts val="0"/>
              </a:spcAft>
            </a:pPr>
            <a:r>
              <a:rPr lang="en-US" sz="1100" dirty="0">
                <a:effectLst/>
                <a:latin typeface="Trebuchet MS" panose="020B0703020202090204" pitchFamily="34" charset="0"/>
                <a:ea typeface="Trebuchet MS" panose="020B0703020202090204" pitchFamily="34" charset="0"/>
                <a:cs typeface="Trebuchet MS" panose="020B0703020202090204" pitchFamily="34" charset="0"/>
              </a:rPr>
              <a:t>.</a:t>
            </a:r>
            <a:endParaRPr lang="en-VN" sz="1100" dirty="0">
              <a:effectLst/>
              <a:latin typeface="Trebuchet MS" panose="020B0703020202090204" pitchFamily="34" charset="0"/>
              <a:ea typeface="Trebuchet MS" panose="020B0703020202090204" pitchFamily="34" charset="0"/>
              <a:cs typeface="Trebuchet MS" panose="020B0703020202090204" pitchFamily="34" charset="0"/>
            </a:endParaRPr>
          </a:p>
          <a:p>
            <a:pPr marL="159385" algn="ctr">
              <a:lnSpc>
                <a:spcPts val="1275"/>
              </a:lnSpc>
            </a:pPr>
            <a:r>
              <a:rPr lang="en-US" sz="1100" dirty="0">
                <a:effectLst/>
                <a:latin typeface="Trebuchet MS" panose="020B0703020202090204" pitchFamily="34" charset="0"/>
                <a:ea typeface="Trebuchet MS" panose="020B0703020202090204" pitchFamily="34" charset="0"/>
                <a:cs typeface="Trebuchet MS" panose="020B0703020202090204" pitchFamily="34" charset="0"/>
              </a:rPr>
              <a:t>.</a:t>
            </a:r>
            <a:endParaRPr lang="en-VN" sz="1100" dirty="0">
              <a:effectLst/>
              <a:latin typeface="Trebuchet MS" panose="020B0703020202090204" pitchFamily="34" charset="0"/>
              <a:ea typeface="Trebuchet MS" panose="020B0703020202090204" pitchFamily="34" charset="0"/>
              <a:cs typeface="Trebuchet MS" panose="020B0703020202090204" pitchFamily="34" charset="0"/>
            </a:endParaRPr>
          </a:p>
          <a:p>
            <a:pPr marL="159385" algn="ctr">
              <a:lnSpc>
                <a:spcPts val="1275"/>
              </a:lnSpc>
            </a:pPr>
            <a:r>
              <a:rPr lang="en-US" sz="1100" dirty="0">
                <a:effectLst/>
                <a:latin typeface="Trebuchet MS" panose="020B0703020202090204" pitchFamily="34" charset="0"/>
                <a:ea typeface="Trebuchet MS" panose="020B0703020202090204" pitchFamily="34" charset="0"/>
                <a:cs typeface="Trebuchet MS" panose="020B0703020202090204" pitchFamily="34" charset="0"/>
              </a:rPr>
              <a:t>.</a:t>
            </a:r>
            <a:endParaRPr lang="en-VN" sz="1100" dirty="0">
              <a:effectLst/>
              <a:latin typeface="Trebuchet MS" panose="020B0703020202090204" pitchFamily="34" charset="0"/>
              <a:ea typeface="Trebuchet MS" panose="020B0703020202090204" pitchFamily="34" charset="0"/>
              <a:cs typeface="Trebuchet MS" panose="020B0703020202090204" pitchFamily="34" charset="0"/>
            </a:endParaRPr>
          </a:p>
          <a:p>
            <a:pPr marL="988695" marR="807720" algn="ctr">
              <a:lnSpc>
                <a:spcPts val="1275"/>
              </a:lnSpc>
              <a:spcAft>
                <a:spcPts val="0"/>
              </a:spcAft>
            </a:pPr>
            <a:r>
              <a:rPr lang="en-US" sz="1100" dirty="0">
                <a:effectLst/>
                <a:latin typeface="Trebuchet MS" panose="020B0703020202090204" pitchFamily="34" charset="0"/>
                <a:ea typeface="Trebuchet MS" panose="020B0703020202090204" pitchFamily="34" charset="0"/>
                <a:cs typeface="Trebuchet MS" panose="020B0703020202090204" pitchFamily="34" charset="0"/>
              </a:rPr>
              <a:t>Etc.</a:t>
            </a:r>
            <a:endParaRPr lang="en-VN" sz="1100" dirty="0">
              <a:effectLst/>
              <a:latin typeface="Trebuchet MS" panose="020B0703020202090204" pitchFamily="34" charset="0"/>
              <a:ea typeface="Trebuchet MS" panose="020B0703020202090204" pitchFamily="34" charset="0"/>
              <a:cs typeface="Trebuchet MS" panose="020B0703020202090204" pitchFamily="34" charset="0"/>
            </a:endParaRPr>
          </a:p>
        </p:txBody>
      </p:sp>
      <p:sp>
        <p:nvSpPr>
          <p:cNvPr id="3" name="Title 2">
            <a:extLst>
              <a:ext uri="{FF2B5EF4-FFF2-40B4-BE49-F238E27FC236}">
                <a16:creationId xmlns:a16="http://schemas.microsoft.com/office/drawing/2014/main" id="{CA59B790-BBB7-57E4-D467-837C45F6EC7D}"/>
              </a:ext>
            </a:extLst>
          </p:cNvPr>
          <p:cNvSpPr>
            <a:spLocks noGrp="1"/>
          </p:cNvSpPr>
          <p:nvPr>
            <p:ph type="title"/>
          </p:nvPr>
        </p:nvSpPr>
        <p:spPr>
          <a:xfrm>
            <a:off x="240632" y="56860"/>
            <a:ext cx="10972799" cy="1039858"/>
          </a:xfrm>
        </p:spPr>
        <p:txBody>
          <a:bodyPr/>
          <a:lstStyle/>
          <a:p>
            <a:pPr algn="l"/>
            <a:r>
              <a:rPr lang="en-US" sz="3200" dirty="0" err="1">
                <a:solidFill>
                  <a:srgbClr val="C00000"/>
                </a:solidFill>
              </a:rPr>
              <a:t>Lưu</a:t>
            </a:r>
            <a:r>
              <a:rPr lang="en-US" sz="3200" dirty="0">
                <a:solidFill>
                  <a:srgbClr val="C00000"/>
                </a:solidFill>
              </a:rPr>
              <a:t> </a:t>
            </a:r>
            <a:r>
              <a:rPr lang="en-US" sz="3200" dirty="0" err="1">
                <a:solidFill>
                  <a:srgbClr val="C00000"/>
                </a:solidFill>
              </a:rPr>
              <a:t>trữ</a:t>
            </a:r>
            <a:r>
              <a:rPr lang="en-US" sz="3200" dirty="0">
                <a:solidFill>
                  <a:srgbClr val="C00000"/>
                </a:solidFill>
              </a:rPr>
              <a:t> </a:t>
            </a:r>
            <a:r>
              <a:rPr lang="en-US" sz="3200" dirty="0" err="1">
                <a:solidFill>
                  <a:srgbClr val="C00000"/>
                </a:solidFill>
              </a:rPr>
              <a:t>tài</a:t>
            </a:r>
            <a:r>
              <a:rPr lang="en-US" sz="3200" dirty="0">
                <a:solidFill>
                  <a:srgbClr val="C00000"/>
                </a:solidFill>
              </a:rPr>
              <a:t> </a:t>
            </a:r>
            <a:r>
              <a:rPr lang="en-US" sz="3200" dirty="0" err="1">
                <a:solidFill>
                  <a:srgbClr val="C00000"/>
                </a:solidFill>
              </a:rPr>
              <a:t>liệu</a:t>
            </a:r>
            <a:endParaRPr lang="en-US" sz="3200" dirty="0">
              <a:solidFill>
                <a:srgbClr val="C00000"/>
              </a:solidFill>
            </a:endParaRPr>
          </a:p>
        </p:txBody>
      </p:sp>
      <p:sp>
        <p:nvSpPr>
          <p:cNvPr id="5" name="Slide Number Placeholder 4">
            <a:extLst>
              <a:ext uri="{FF2B5EF4-FFF2-40B4-BE49-F238E27FC236}">
                <a16:creationId xmlns:a16="http://schemas.microsoft.com/office/drawing/2014/main" id="{E57BAFDE-CAF5-C335-F204-D5499EFB646A}"/>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19</a:t>
            </a:fld>
            <a:endParaRPr lang="en-US" sz="1100"/>
          </a:p>
        </p:txBody>
      </p:sp>
      <p:sp>
        <p:nvSpPr>
          <p:cNvPr id="6" name="Footer Placeholder 3">
            <a:extLst>
              <a:ext uri="{FF2B5EF4-FFF2-40B4-BE49-F238E27FC236}">
                <a16:creationId xmlns:a16="http://schemas.microsoft.com/office/drawing/2014/main" id="{301CA9DB-56EB-E7A9-1239-4FF4C9954536}"/>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3364910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0CE9DE-464C-4906-BF02-30DC08F019A1}"/>
              </a:ext>
              <a:ext uri="{C183D7F6-B498-43B3-948B-1728B52AA6E4}">
                <adec:decorative xmlns:adec="http://schemas.microsoft.com/office/drawing/2017/decorative" val="1"/>
              </a:ext>
            </a:extLst>
          </p:cNvPr>
          <p:cNvSpPr txBox="1"/>
          <p:nvPr/>
        </p:nvSpPr>
        <p:spPr>
          <a:xfrm>
            <a:off x="2017776" y="6054888"/>
            <a:ext cx="8299350" cy="369332"/>
          </a:xfrm>
          <a:prstGeom prst="rect">
            <a:avLst/>
          </a:prstGeom>
          <a:noFill/>
        </p:spPr>
        <p:txBody>
          <a:bodyPr wrap="square" rtlCol="0">
            <a:spAutoFit/>
          </a:bodyPr>
          <a:lstStyle/>
          <a:p>
            <a:endParaRPr lang="en-US"/>
          </a:p>
        </p:txBody>
      </p:sp>
      <p:sp>
        <p:nvSpPr>
          <p:cNvPr id="2" name="Content Placeholder 1"/>
          <p:cNvSpPr>
            <a:spLocks noGrp="1"/>
          </p:cNvSpPr>
          <p:nvPr>
            <p:ph idx="1"/>
          </p:nvPr>
        </p:nvSpPr>
        <p:spPr>
          <a:xfrm>
            <a:off x="609600" y="1468624"/>
            <a:ext cx="8650224" cy="4009380"/>
          </a:xfrm>
        </p:spPr>
        <p:txBody>
          <a:bodyPr vert="horz" lIns="91440" tIns="45720" rIns="91440" bIns="45720" rtlCol="0" anchor="t">
            <a:normAutofit/>
          </a:bodyPr>
          <a:lstStyle/>
          <a:p>
            <a:r>
              <a:rPr lang="en-US" dirty="0" err="1"/>
              <a:t>Phần</a:t>
            </a:r>
            <a:r>
              <a:rPr lang="en-US" dirty="0"/>
              <a:t> 1 – </a:t>
            </a:r>
            <a:r>
              <a:rPr lang="en-US" dirty="0" err="1"/>
              <a:t>Thông</a:t>
            </a:r>
            <a:r>
              <a:rPr lang="en-US" dirty="0"/>
              <a:t> tin </a:t>
            </a:r>
            <a:r>
              <a:rPr lang="en-US" dirty="0" err="1"/>
              <a:t>tổng</a:t>
            </a:r>
            <a:r>
              <a:rPr lang="en-US" dirty="0"/>
              <a:t> </a:t>
            </a:r>
            <a:r>
              <a:rPr lang="en-US" dirty="0" err="1"/>
              <a:t>quan</a:t>
            </a:r>
            <a:r>
              <a:rPr lang="en-US" dirty="0"/>
              <a:t> </a:t>
            </a:r>
          </a:p>
          <a:p>
            <a:r>
              <a:rPr lang="en-US" dirty="0">
                <a:latin typeface="Gill Sans MT" panose="020B0502020104020203" pitchFamily="34" charset="0"/>
              </a:rPr>
              <a:t>Part 2 – </a:t>
            </a:r>
            <a:r>
              <a:rPr lang="en-US" dirty="0" err="1">
                <a:latin typeface="Gill Sans MT" panose="020B0502020104020203" pitchFamily="34" charset="0"/>
              </a:rPr>
              <a:t>Tại</a:t>
            </a:r>
            <a:r>
              <a:rPr lang="en-US" dirty="0">
                <a:latin typeface="Gill Sans MT" panose="020B0502020104020203" pitchFamily="34" charset="0"/>
              </a:rPr>
              <a:t> </a:t>
            </a:r>
            <a:r>
              <a:rPr lang="en-US" dirty="0" err="1">
                <a:latin typeface="Gill Sans MT" panose="020B0502020104020203" pitchFamily="34" charset="0"/>
              </a:rPr>
              <a:t>sao</a:t>
            </a:r>
            <a:r>
              <a:rPr lang="en-US" dirty="0">
                <a:latin typeface="Gill Sans MT" panose="020B0502020104020203" pitchFamily="34" charset="0"/>
              </a:rPr>
              <a:t> </a:t>
            </a:r>
            <a:r>
              <a:rPr lang="en-US" dirty="0" err="1">
                <a:latin typeface="Gill Sans MT" panose="020B0502020104020203" pitchFamily="34" charset="0"/>
              </a:rPr>
              <a:t>lại</a:t>
            </a:r>
            <a:r>
              <a:rPr lang="en-US" dirty="0">
                <a:latin typeface="Gill Sans MT" panose="020B0502020104020203" pitchFamily="34" charset="0"/>
              </a:rPr>
              <a:t> </a:t>
            </a:r>
            <a:r>
              <a:rPr lang="en-US" dirty="0" err="1">
                <a:latin typeface="Gill Sans MT" panose="020B0502020104020203" pitchFamily="34" charset="0"/>
              </a:rPr>
              <a:t>thực</a:t>
            </a:r>
            <a:r>
              <a:rPr lang="en-US" dirty="0">
                <a:latin typeface="Gill Sans MT" panose="020B0502020104020203" pitchFamily="34" charset="0"/>
              </a:rPr>
              <a:t> </a:t>
            </a:r>
            <a:r>
              <a:rPr lang="en-US" dirty="0" err="1">
                <a:latin typeface="Gill Sans MT" panose="020B0502020104020203" pitchFamily="34" charset="0"/>
              </a:rPr>
              <a:t>hiện</a:t>
            </a:r>
            <a:r>
              <a:rPr lang="en-US" dirty="0">
                <a:latin typeface="Gill Sans MT" panose="020B0502020104020203" pitchFamily="34" charset="0"/>
              </a:rPr>
              <a:t> </a:t>
            </a:r>
            <a:r>
              <a:rPr lang="en-US" dirty="0" err="1">
                <a:latin typeface="Gill Sans MT" panose="020B0502020104020203" pitchFamily="34" charset="0"/>
              </a:rPr>
              <a:t>đánh</a:t>
            </a:r>
            <a:r>
              <a:rPr lang="en-US" dirty="0">
                <a:latin typeface="Gill Sans MT" panose="020B0502020104020203" pitchFamily="34" charset="0"/>
              </a:rPr>
              <a:t> </a:t>
            </a:r>
            <a:r>
              <a:rPr lang="en-US" dirty="0" err="1">
                <a:latin typeface="Gill Sans MT" panose="020B0502020104020203" pitchFamily="34" charset="0"/>
              </a:rPr>
              <a:t>giá</a:t>
            </a:r>
            <a:r>
              <a:rPr lang="en-US" dirty="0">
                <a:latin typeface="Gill Sans MT" panose="020B0502020104020203" pitchFamily="34" charset="0"/>
              </a:rPr>
              <a:t>?</a:t>
            </a:r>
          </a:p>
          <a:p>
            <a:r>
              <a:rPr lang="en-US" dirty="0">
                <a:latin typeface="Gill Sans MT" panose="020B0502020104020203" pitchFamily="34" charset="0"/>
              </a:rPr>
              <a:t>Part 3 – </a:t>
            </a:r>
            <a:r>
              <a:rPr lang="en-US" dirty="0" err="1">
                <a:latin typeface="Gill Sans MT" panose="020B0502020104020203" pitchFamily="34" charset="0"/>
              </a:rPr>
              <a:t>Thực</a:t>
            </a:r>
            <a:r>
              <a:rPr lang="en-US" dirty="0">
                <a:latin typeface="Gill Sans MT" panose="020B0502020104020203" pitchFamily="34" charset="0"/>
              </a:rPr>
              <a:t> </a:t>
            </a:r>
            <a:r>
              <a:rPr lang="en-US" dirty="0" err="1">
                <a:latin typeface="Gill Sans MT" panose="020B0502020104020203" pitchFamily="34" charset="0"/>
              </a:rPr>
              <a:t>hiện</a:t>
            </a:r>
            <a:r>
              <a:rPr lang="en-US" dirty="0">
                <a:latin typeface="Gill Sans MT" panose="020B0502020104020203" pitchFamily="34" charset="0"/>
              </a:rPr>
              <a:t> </a:t>
            </a:r>
            <a:r>
              <a:rPr lang="en-US" dirty="0" err="1">
                <a:latin typeface="Gill Sans MT" panose="020B0502020104020203" pitchFamily="34" charset="0"/>
              </a:rPr>
              <a:t>đánh</a:t>
            </a:r>
            <a:r>
              <a:rPr lang="en-US" dirty="0">
                <a:latin typeface="Gill Sans MT" panose="020B0502020104020203" pitchFamily="34" charset="0"/>
              </a:rPr>
              <a:t> </a:t>
            </a:r>
            <a:r>
              <a:rPr lang="en-US" dirty="0" err="1">
                <a:latin typeface="Gill Sans MT" panose="020B0502020104020203" pitchFamily="34" charset="0"/>
              </a:rPr>
              <a:t>giá</a:t>
            </a:r>
            <a:r>
              <a:rPr lang="en-US" dirty="0">
                <a:latin typeface="Gill Sans MT" panose="020B0502020104020203" pitchFamily="34" charset="0"/>
              </a:rPr>
              <a:t> </a:t>
            </a:r>
            <a:r>
              <a:rPr lang="en-US" dirty="0" err="1">
                <a:latin typeface="Gill Sans MT" panose="020B0502020104020203" pitchFamily="34" charset="0"/>
              </a:rPr>
              <a:t>như</a:t>
            </a:r>
            <a:r>
              <a:rPr lang="en-US" dirty="0">
                <a:latin typeface="Gill Sans MT" panose="020B0502020104020203" pitchFamily="34" charset="0"/>
              </a:rPr>
              <a:t> </a:t>
            </a:r>
            <a:r>
              <a:rPr lang="en-US" dirty="0" err="1">
                <a:latin typeface="Gill Sans MT" panose="020B0502020104020203" pitchFamily="34" charset="0"/>
              </a:rPr>
              <a:t>thế</a:t>
            </a:r>
            <a:r>
              <a:rPr lang="en-US" dirty="0">
                <a:latin typeface="Gill Sans MT" panose="020B0502020104020203" pitchFamily="34" charset="0"/>
              </a:rPr>
              <a:t> </a:t>
            </a:r>
            <a:r>
              <a:rPr lang="en-US" dirty="0" err="1">
                <a:latin typeface="Gill Sans MT" panose="020B0502020104020203" pitchFamily="34" charset="0"/>
              </a:rPr>
              <a:t>nào</a:t>
            </a:r>
            <a:r>
              <a:rPr lang="en-US" dirty="0">
                <a:latin typeface="Gill Sans MT" panose="020B0502020104020203" pitchFamily="34" charset="0"/>
              </a:rPr>
              <a:t>?</a:t>
            </a:r>
          </a:p>
          <a:p>
            <a:r>
              <a:rPr lang="en-US" dirty="0">
                <a:latin typeface="Gill Sans MT" panose="020B0502020104020203" pitchFamily="34" charset="0"/>
              </a:rPr>
              <a:t>Part 4 – </a:t>
            </a:r>
            <a:r>
              <a:rPr lang="en-US" dirty="0" err="1">
                <a:latin typeface="Gill Sans MT" panose="020B0502020104020203" pitchFamily="34" charset="0"/>
              </a:rPr>
              <a:t>Vai</a:t>
            </a:r>
            <a:r>
              <a:rPr lang="en-US" dirty="0">
                <a:latin typeface="Gill Sans MT" panose="020B0502020104020203" pitchFamily="34" charset="0"/>
              </a:rPr>
              <a:t> </a:t>
            </a:r>
            <a:r>
              <a:rPr lang="en-US" dirty="0" err="1">
                <a:latin typeface="Gill Sans MT" panose="020B0502020104020203" pitchFamily="34" charset="0"/>
              </a:rPr>
              <a:t>trò</a:t>
            </a:r>
            <a:r>
              <a:rPr lang="en-US" dirty="0">
                <a:latin typeface="Gill Sans MT" panose="020B0502020104020203" pitchFamily="34" charset="0"/>
              </a:rPr>
              <a:t> </a:t>
            </a:r>
            <a:r>
              <a:rPr lang="en-US" dirty="0" err="1">
                <a:latin typeface="Gill Sans MT" panose="020B0502020104020203" pitchFamily="34" charset="0"/>
              </a:rPr>
              <a:t>và</a:t>
            </a:r>
            <a:r>
              <a:rPr lang="en-US" dirty="0">
                <a:latin typeface="Gill Sans MT" panose="020B0502020104020203" pitchFamily="34" charset="0"/>
              </a:rPr>
              <a:t> </a:t>
            </a:r>
            <a:r>
              <a:rPr lang="en-US" dirty="0" err="1">
                <a:latin typeface="Gill Sans MT" panose="020B0502020104020203" pitchFamily="34" charset="0"/>
              </a:rPr>
              <a:t>trách</a:t>
            </a:r>
            <a:r>
              <a:rPr lang="en-US" dirty="0">
                <a:latin typeface="Gill Sans MT" panose="020B0502020104020203" pitchFamily="34" charset="0"/>
              </a:rPr>
              <a:t> </a:t>
            </a:r>
            <a:r>
              <a:rPr lang="en-US" dirty="0" err="1">
                <a:latin typeface="Gill Sans MT" panose="020B0502020104020203" pitchFamily="34" charset="0"/>
              </a:rPr>
              <a:t>nhiệm</a:t>
            </a:r>
            <a:endParaRPr lang="en-US" dirty="0">
              <a:latin typeface="Gill Sans MT" panose="020B0502020104020203" pitchFamily="34" charset="0"/>
            </a:endParaRPr>
          </a:p>
          <a:p>
            <a:r>
              <a:rPr lang="en-US" dirty="0">
                <a:latin typeface="Gill Sans MT" panose="020B0502020104020203" pitchFamily="34" charset="0"/>
              </a:rPr>
              <a:t>Part 5 – </a:t>
            </a:r>
            <a:r>
              <a:rPr lang="en-US" dirty="0" err="1">
                <a:latin typeface="Gill Sans MT" panose="020B0502020104020203" pitchFamily="34" charset="0"/>
              </a:rPr>
              <a:t>Các</a:t>
            </a:r>
            <a:r>
              <a:rPr lang="en-US" dirty="0">
                <a:latin typeface="Gill Sans MT" panose="020B0502020104020203" pitchFamily="34" charset="0"/>
              </a:rPr>
              <a:t> </a:t>
            </a:r>
            <a:r>
              <a:rPr lang="en-US" dirty="0" err="1">
                <a:latin typeface="Gill Sans MT" panose="020B0502020104020203" pitchFamily="34" charset="0"/>
              </a:rPr>
              <a:t>bước</a:t>
            </a:r>
            <a:r>
              <a:rPr lang="en-US" dirty="0">
                <a:latin typeface="Gill Sans MT" panose="020B0502020104020203" pitchFamily="34" charset="0"/>
              </a:rPr>
              <a:t> </a:t>
            </a:r>
            <a:r>
              <a:rPr lang="en-US" dirty="0" err="1">
                <a:latin typeface="Gill Sans MT" panose="020B0502020104020203" pitchFamily="34" charset="0"/>
              </a:rPr>
              <a:t>tiếp</a:t>
            </a:r>
            <a:r>
              <a:rPr lang="en-US" dirty="0">
                <a:latin typeface="Gill Sans MT" panose="020B0502020104020203" pitchFamily="34" charset="0"/>
              </a:rPr>
              <a:t> </a:t>
            </a:r>
            <a:r>
              <a:rPr lang="en-US" dirty="0" err="1">
                <a:latin typeface="Gill Sans MT" panose="020B0502020104020203" pitchFamily="34" charset="0"/>
              </a:rPr>
              <a:t>theo</a:t>
            </a:r>
            <a:endParaRPr lang="en-US" sz="2000" dirty="0">
              <a:latin typeface="Gill Sans MT" panose="020B0502020104020203" pitchFamily="34" charset="0"/>
            </a:endParaRPr>
          </a:p>
          <a:p>
            <a:pPr fontAlgn="base">
              <a:buFont typeface="Gill Sans MT" panose="020B0502020104020203" pitchFamily="34" charset="0"/>
              <a:buChar char="ˉ"/>
            </a:pPr>
            <a:endParaRPr lang="en-US" sz="2700" dirty="0">
              <a:latin typeface="Gill Sans MT" panose="020B0502020104020203" pitchFamily="34" charset="0"/>
            </a:endParaRPr>
          </a:p>
          <a:p>
            <a:pPr fontAlgn="base">
              <a:buFont typeface="Gill Sans MT" panose="020B0502020104020203" pitchFamily="34" charset="0"/>
              <a:buChar char="ˉ"/>
            </a:pPr>
            <a:endParaRPr lang="en-US" sz="2700" dirty="0">
              <a:latin typeface="Gill Sans MT" panose="020B0502020104020203" pitchFamily="34" charset="0"/>
            </a:endParaRPr>
          </a:p>
          <a:p>
            <a:pPr lvl="1" fontAlgn="base">
              <a:buFont typeface="Gill Sans MT" panose="020B0502020104020203" pitchFamily="34" charset="0"/>
              <a:buChar char="ˉ"/>
            </a:pPr>
            <a:endParaRPr lang="en-US" sz="2300" dirty="0">
              <a:latin typeface="Gill Sans MT" panose="020B0502020104020203" pitchFamily="34" charset="0"/>
            </a:endParaRPr>
          </a:p>
          <a:p>
            <a:pPr lvl="2"/>
            <a:endParaRPr lang="en-US" sz="1500" dirty="0">
              <a:latin typeface="Gill Sans MT" panose="020B0502020104020203" pitchFamily="34" charset="0"/>
            </a:endParaRPr>
          </a:p>
          <a:p>
            <a:endParaRPr lang="en-US" sz="2300" dirty="0">
              <a:latin typeface="Gill Sans MT" panose="020B0502020104020203" pitchFamily="34" charset="0"/>
            </a:endParaRPr>
          </a:p>
          <a:p>
            <a:endParaRPr lang="en-US" sz="2300" dirty="0">
              <a:latin typeface="Gill Sans MT" panose="020B0502020104020203" pitchFamily="34" charset="0"/>
            </a:endParaRP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680695" y="904094"/>
            <a:ext cx="3815105"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1ED6F36-01AE-472B-AB4B-176530100E10}"/>
              </a:ext>
            </a:extLst>
          </p:cNvPr>
          <p:cNvSpPr txBox="1">
            <a:spLocks/>
          </p:cNvSpPr>
          <p:nvPr/>
        </p:nvSpPr>
        <p:spPr>
          <a:xfrm>
            <a:off x="609600" y="342347"/>
            <a:ext cx="7772400" cy="921531"/>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algn="l"/>
            <a:r>
              <a:rPr lang="en-US" sz="3200" dirty="0" err="1">
                <a:solidFill>
                  <a:srgbClr val="C00000"/>
                </a:solidFill>
              </a:rPr>
              <a:t>Nội</a:t>
            </a:r>
            <a:r>
              <a:rPr lang="en-US" sz="3200" dirty="0">
                <a:solidFill>
                  <a:srgbClr val="C00000"/>
                </a:solidFill>
              </a:rPr>
              <a:t> dung </a:t>
            </a:r>
            <a:r>
              <a:rPr lang="en-US" sz="3200" dirty="0" err="1">
                <a:solidFill>
                  <a:srgbClr val="C00000"/>
                </a:solidFill>
              </a:rPr>
              <a:t>trình</a:t>
            </a:r>
            <a:r>
              <a:rPr lang="en-US" sz="3200" dirty="0">
                <a:solidFill>
                  <a:srgbClr val="C00000"/>
                </a:solidFill>
              </a:rPr>
              <a:t> </a:t>
            </a:r>
            <a:r>
              <a:rPr lang="en-US" sz="3200" dirty="0" err="1">
                <a:solidFill>
                  <a:srgbClr val="C00000"/>
                </a:solidFill>
              </a:rPr>
              <a:t>bày</a:t>
            </a:r>
            <a:endParaRPr lang="en-US" sz="3200" dirty="0">
              <a:solidFill>
                <a:srgbClr val="C00000"/>
              </a:solidFill>
            </a:endParaRPr>
          </a:p>
          <a:p>
            <a:pPr algn="l"/>
            <a:endParaRPr lang="en-US" sz="3200" b="1" dirty="0">
              <a:solidFill>
                <a:srgbClr val="C00000"/>
              </a:solidFill>
            </a:endParaRPr>
          </a:p>
        </p:txBody>
      </p:sp>
      <p:sp>
        <p:nvSpPr>
          <p:cNvPr id="5" name="Title 4">
            <a:extLst>
              <a:ext uri="{FF2B5EF4-FFF2-40B4-BE49-F238E27FC236}">
                <a16:creationId xmlns:a16="http://schemas.microsoft.com/office/drawing/2014/main" id="{B8A93F63-1C70-2605-0447-B48DFA5CD047}"/>
              </a:ext>
            </a:extLst>
          </p:cNvPr>
          <p:cNvSpPr>
            <a:spLocks noGrp="1"/>
          </p:cNvSpPr>
          <p:nvPr>
            <p:ph type="title"/>
          </p:nvPr>
        </p:nvSpPr>
        <p:spPr/>
        <p:txBody>
          <a:bodyPr/>
          <a:lstStyle/>
          <a:p>
            <a:r>
              <a:rPr lang="en-US" dirty="0">
                <a:solidFill>
                  <a:schemeClr val="bg1"/>
                </a:solidFill>
              </a:rPr>
              <a:t>Slide 2</a:t>
            </a:r>
          </a:p>
        </p:txBody>
      </p:sp>
      <p:sp>
        <p:nvSpPr>
          <p:cNvPr id="4" name="Slide Number Placeholder 4">
            <a:extLst>
              <a:ext uri="{FF2B5EF4-FFF2-40B4-BE49-F238E27FC236}">
                <a16:creationId xmlns:a16="http://schemas.microsoft.com/office/drawing/2014/main" id="{82796E43-774A-9F5E-E94A-6AF6D361E157}"/>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2</a:t>
            </a:fld>
            <a:endParaRPr lang="en-US" sz="1100"/>
          </a:p>
        </p:txBody>
      </p:sp>
      <p:sp>
        <p:nvSpPr>
          <p:cNvPr id="8" name="Footer Placeholder 3">
            <a:extLst>
              <a:ext uri="{FF2B5EF4-FFF2-40B4-BE49-F238E27FC236}">
                <a16:creationId xmlns:a16="http://schemas.microsoft.com/office/drawing/2014/main" id="{C1F18604-29D2-6C46-0F25-5150E5316434}"/>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524198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ột nhóm năm người ngồi quanh bàn, mỉm cười và nhìn vào máy quay.">
            <a:extLst>
              <a:ext uri="{FF2B5EF4-FFF2-40B4-BE49-F238E27FC236}">
                <a16:creationId xmlns:a16="http://schemas.microsoft.com/office/drawing/2014/main" id="{905F3828-1C00-8D1E-7304-D206925B4582}"/>
              </a:ext>
            </a:extLst>
          </p:cNvPr>
          <p:cNvPicPr>
            <a:picLocks noChangeAspect="1"/>
          </p:cNvPicPr>
          <p:nvPr/>
        </p:nvPicPr>
        <p:blipFill>
          <a:blip r:embed="rId3"/>
          <a:stretch>
            <a:fillRect/>
          </a:stretch>
        </p:blipFill>
        <p:spPr>
          <a:xfrm>
            <a:off x="5258825" y="1222405"/>
            <a:ext cx="6707373" cy="3170954"/>
          </a:xfrm>
          <a:prstGeom prst="rect">
            <a:avLst/>
          </a:prstGeom>
        </p:spPr>
      </p:pic>
      <p:sp>
        <p:nvSpPr>
          <p:cNvPr id="2" name="Content Placeholder 1">
            <a:extLst>
              <a:ext uri="{FF2B5EF4-FFF2-40B4-BE49-F238E27FC236}">
                <a16:creationId xmlns:a16="http://schemas.microsoft.com/office/drawing/2014/main" id="{85126FDD-747B-BF04-C1EC-4E9C36BC86E8}"/>
              </a:ext>
            </a:extLst>
          </p:cNvPr>
          <p:cNvSpPr>
            <a:spLocks noGrp="1"/>
          </p:cNvSpPr>
          <p:nvPr>
            <p:ph idx="1"/>
          </p:nvPr>
        </p:nvSpPr>
        <p:spPr>
          <a:xfrm>
            <a:off x="434163" y="1202111"/>
            <a:ext cx="4298258" cy="4781593"/>
          </a:xfrm>
        </p:spPr>
        <p:txBody>
          <a:bodyPr>
            <a:normAutofit/>
          </a:bodyPr>
          <a:lstStyle/>
          <a:p>
            <a:r>
              <a:rPr lang="en-US" dirty="0" err="1"/>
              <a:t>Điều</a:t>
            </a:r>
            <a:r>
              <a:rPr lang="en-US" dirty="0"/>
              <a:t> </a:t>
            </a:r>
            <a:r>
              <a:rPr lang="en-US" dirty="0" err="1"/>
              <a:t>phối</a:t>
            </a:r>
            <a:r>
              <a:rPr lang="en-US" dirty="0"/>
              <a:t> </a:t>
            </a:r>
            <a:r>
              <a:rPr lang="en-US" dirty="0" err="1"/>
              <a:t>viên</a:t>
            </a:r>
            <a:r>
              <a:rPr lang="en-US" dirty="0"/>
              <a:t> </a:t>
            </a:r>
            <a:r>
              <a:rPr lang="en-US" dirty="0" err="1"/>
              <a:t>sẽ</a:t>
            </a:r>
            <a:r>
              <a:rPr lang="en-US" dirty="0"/>
              <a:t>:</a:t>
            </a:r>
          </a:p>
          <a:p>
            <a:pPr lvl="1"/>
            <a:r>
              <a:rPr lang="en-US" dirty="0" err="1"/>
              <a:t>Rà</a:t>
            </a:r>
            <a:r>
              <a:rPr lang="en-US" dirty="0"/>
              <a:t> </a:t>
            </a:r>
            <a:r>
              <a:rPr lang="en-US" dirty="0" err="1"/>
              <a:t>soát</a:t>
            </a:r>
            <a:r>
              <a:rPr lang="en-US" dirty="0"/>
              <a:t> </a:t>
            </a:r>
            <a:r>
              <a:rPr lang="en-US" dirty="0" err="1"/>
              <a:t>toàn</a:t>
            </a:r>
            <a:r>
              <a:rPr lang="en-US" dirty="0"/>
              <a:t> </a:t>
            </a:r>
            <a:r>
              <a:rPr lang="en-US" dirty="0" err="1"/>
              <a:t>bộ</a:t>
            </a:r>
            <a:r>
              <a:rPr lang="en-US" dirty="0"/>
              <a:t> </a:t>
            </a:r>
            <a:r>
              <a:rPr lang="en-US" dirty="0" err="1"/>
              <a:t>tài</a:t>
            </a:r>
            <a:r>
              <a:rPr lang="en-US" dirty="0"/>
              <a:t> </a:t>
            </a:r>
            <a:r>
              <a:rPr lang="en-US" dirty="0" err="1"/>
              <a:t>liệu</a:t>
            </a:r>
            <a:r>
              <a:rPr lang="en-US" dirty="0"/>
              <a:t>; </a:t>
            </a:r>
            <a:r>
              <a:rPr lang="en-US" dirty="0" err="1"/>
              <a:t>và</a:t>
            </a:r>
            <a:endParaRPr lang="en-US" dirty="0"/>
          </a:p>
          <a:p>
            <a:pPr lvl="1"/>
            <a:r>
              <a:rPr lang="en-US" dirty="0" err="1"/>
              <a:t>Thảo</a:t>
            </a:r>
            <a:r>
              <a:rPr lang="en-US" dirty="0"/>
              <a:t> </a:t>
            </a:r>
            <a:r>
              <a:rPr lang="en-US" dirty="0" err="1"/>
              <a:t>luận</a:t>
            </a:r>
            <a:r>
              <a:rPr lang="en-US" dirty="0"/>
              <a:t> </a:t>
            </a:r>
            <a:r>
              <a:rPr lang="en-US" dirty="0" err="1"/>
              <a:t>với</a:t>
            </a:r>
            <a:r>
              <a:rPr lang="en-US" dirty="0"/>
              <a:t> </a:t>
            </a:r>
            <a:r>
              <a:rPr lang="en-US" dirty="0" err="1"/>
              <a:t>thành</a:t>
            </a:r>
            <a:r>
              <a:rPr lang="en-US" dirty="0"/>
              <a:t> </a:t>
            </a:r>
            <a:r>
              <a:rPr lang="en-US" dirty="0" err="1"/>
              <a:t>viên</a:t>
            </a:r>
            <a:r>
              <a:rPr lang="en-US" dirty="0"/>
              <a:t> </a:t>
            </a:r>
            <a:r>
              <a:rPr lang="en-US" dirty="0" err="1"/>
              <a:t>của</a:t>
            </a:r>
            <a:r>
              <a:rPr lang="en-US" dirty="0"/>
              <a:t> </a:t>
            </a:r>
            <a:r>
              <a:rPr lang="en-US" dirty="0" err="1"/>
              <a:t>từng</a:t>
            </a:r>
            <a:r>
              <a:rPr lang="en-US" dirty="0"/>
              <a:t> </a:t>
            </a:r>
            <a:r>
              <a:rPr lang="en-US" dirty="0" err="1"/>
              <a:t>hợp</a:t>
            </a:r>
            <a:r>
              <a:rPr lang="en-US" dirty="0"/>
              <a:t> </a:t>
            </a:r>
            <a:r>
              <a:rPr lang="en-US" dirty="0" err="1"/>
              <a:t>phần</a:t>
            </a:r>
            <a:r>
              <a:rPr lang="en-US" dirty="0"/>
              <a:t> </a:t>
            </a:r>
            <a:r>
              <a:rPr lang="en-US" dirty="0" err="1"/>
              <a:t>để</a:t>
            </a:r>
            <a:r>
              <a:rPr lang="en-US" dirty="0"/>
              <a:t> </a:t>
            </a:r>
            <a:r>
              <a:rPr lang="en-US" dirty="0" err="1"/>
              <a:t>làm</a:t>
            </a:r>
            <a:r>
              <a:rPr lang="en-US" dirty="0"/>
              <a:t> </a:t>
            </a:r>
            <a:r>
              <a:rPr lang="en-US" dirty="0" err="1"/>
              <a:t>rõ</a:t>
            </a:r>
            <a:r>
              <a:rPr lang="en-US" dirty="0"/>
              <a:t> </a:t>
            </a:r>
            <a:r>
              <a:rPr lang="en-US" dirty="0" err="1"/>
              <a:t>hoặc</a:t>
            </a:r>
            <a:r>
              <a:rPr lang="en-US" dirty="0"/>
              <a:t> </a:t>
            </a:r>
            <a:r>
              <a:rPr lang="en-US" dirty="0" err="1"/>
              <a:t>hỏi</a:t>
            </a:r>
            <a:r>
              <a:rPr lang="en-US" dirty="0"/>
              <a:t> </a:t>
            </a:r>
            <a:r>
              <a:rPr lang="en-US" dirty="0" err="1"/>
              <a:t>về</a:t>
            </a:r>
            <a:r>
              <a:rPr lang="en-US" dirty="0"/>
              <a:t> </a:t>
            </a:r>
            <a:r>
              <a:rPr lang="en-US" dirty="0" err="1"/>
              <a:t>tài</a:t>
            </a:r>
            <a:r>
              <a:rPr lang="en-US" dirty="0"/>
              <a:t> lieu </a:t>
            </a:r>
            <a:r>
              <a:rPr lang="en-US" dirty="0" err="1"/>
              <a:t>có</a:t>
            </a:r>
            <a:r>
              <a:rPr lang="en-US" dirty="0"/>
              <a:t> </a:t>
            </a:r>
            <a:r>
              <a:rPr lang="en-US" dirty="0" err="1"/>
              <a:t>liên</a:t>
            </a:r>
            <a:r>
              <a:rPr lang="en-US" dirty="0"/>
              <a:t> </a:t>
            </a:r>
            <a:r>
              <a:rPr lang="en-US" dirty="0" err="1"/>
              <a:t>quan</a:t>
            </a:r>
            <a:r>
              <a:rPr lang="en-US" dirty="0"/>
              <a:t> </a:t>
            </a:r>
            <a:r>
              <a:rPr lang="en-US" dirty="0" err="1"/>
              <a:t>để</a:t>
            </a:r>
            <a:r>
              <a:rPr lang="en-US" dirty="0"/>
              <a:t> </a:t>
            </a:r>
            <a:r>
              <a:rPr lang="en-US" dirty="0" err="1"/>
              <a:t>thực</a:t>
            </a:r>
            <a:r>
              <a:rPr lang="en-US" dirty="0"/>
              <a:t> </a:t>
            </a:r>
            <a:r>
              <a:rPr lang="en-US" dirty="0" err="1"/>
              <a:t>hiện</a:t>
            </a:r>
            <a:r>
              <a:rPr lang="en-US" dirty="0"/>
              <a:t> </a:t>
            </a:r>
            <a:r>
              <a:rPr lang="en-US" dirty="0" err="1"/>
              <a:t>xác</a:t>
            </a:r>
            <a:r>
              <a:rPr lang="en-US" dirty="0"/>
              <a:t> </a:t>
            </a:r>
            <a:r>
              <a:rPr lang="en-US" dirty="0" err="1"/>
              <a:t>thực</a:t>
            </a:r>
            <a:r>
              <a:rPr lang="en-US" dirty="0"/>
              <a:t> </a:t>
            </a:r>
            <a:r>
              <a:rPr lang="en-US" dirty="0" err="1"/>
              <a:t>thông</a:t>
            </a:r>
            <a:r>
              <a:rPr lang="en-US" dirty="0"/>
              <a:t> tin, </a:t>
            </a:r>
            <a:r>
              <a:rPr lang="en-US" dirty="0" err="1"/>
              <a:t>tài</a:t>
            </a:r>
            <a:r>
              <a:rPr lang="en-US" dirty="0"/>
              <a:t> </a:t>
            </a:r>
            <a:r>
              <a:rPr lang="en-US" dirty="0" err="1"/>
              <a:t>liệu</a:t>
            </a:r>
            <a:r>
              <a:rPr lang="en-US" dirty="0"/>
              <a:t>. </a:t>
            </a:r>
          </a:p>
          <a:p>
            <a:r>
              <a:rPr lang="en-US" sz="2800" dirty="0" err="1">
                <a:latin typeface="Gill Sans MT" panose="020B0502020104020203" pitchFamily="34" charset="0"/>
              </a:rPr>
              <a:t>Trưởng</a:t>
            </a:r>
            <a:r>
              <a:rPr lang="en-US" sz="2800" dirty="0">
                <a:latin typeface="Gill Sans MT" panose="020B0502020104020203" pitchFamily="34" charset="0"/>
              </a:rPr>
              <a:t> </a:t>
            </a:r>
            <a:r>
              <a:rPr lang="en-US" sz="2800" dirty="0" err="1">
                <a:latin typeface="Gill Sans MT" panose="020B0502020104020203" pitchFamily="34" charset="0"/>
              </a:rPr>
              <a:t>nhóm</a:t>
            </a:r>
            <a:r>
              <a:rPr lang="en-US" sz="2800" dirty="0">
                <a:latin typeface="Gill Sans MT" panose="020B0502020104020203" pitchFamily="34" charset="0"/>
              </a:rPr>
              <a:t> </a:t>
            </a:r>
            <a:r>
              <a:rPr lang="en-US" sz="2800" dirty="0" err="1">
                <a:latin typeface="Gill Sans MT" panose="020B0502020104020203" pitchFamily="34" charset="0"/>
              </a:rPr>
              <a:t>đánh</a:t>
            </a:r>
            <a:r>
              <a:rPr lang="en-US" sz="2800" dirty="0">
                <a:latin typeface="Gill Sans MT" panose="020B0502020104020203" pitchFamily="34" charset="0"/>
              </a:rPr>
              <a:t> </a:t>
            </a:r>
            <a:r>
              <a:rPr lang="en-US" sz="2800" dirty="0" err="1">
                <a:latin typeface="Gill Sans MT" panose="020B0502020104020203" pitchFamily="34" charset="0"/>
              </a:rPr>
              <a:t>giá</a:t>
            </a:r>
            <a:r>
              <a:rPr lang="en-US" sz="2800" dirty="0">
                <a:latin typeface="Gill Sans MT" panose="020B0502020104020203" pitchFamily="34" charset="0"/>
              </a:rPr>
              <a:t> </a:t>
            </a:r>
            <a:r>
              <a:rPr lang="en-US" sz="2800" dirty="0" err="1">
                <a:latin typeface="Gill Sans MT" panose="020B0502020104020203" pitchFamily="34" charset="0"/>
              </a:rPr>
              <a:t>sẽ</a:t>
            </a:r>
            <a:r>
              <a:rPr lang="en-US" sz="2800" dirty="0">
                <a:latin typeface="Gill Sans MT" panose="020B0502020104020203" pitchFamily="34" charset="0"/>
              </a:rPr>
              <a:t> </a:t>
            </a:r>
            <a:r>
              <a:rPr lang="en-US" dirty="0" err="1">
                <a:latin typeface="Gill Sans MT" panose="020B0502020104020203" pitchFamily="34" charset="0"/>
              </a:rPr>
              <a:t>xác</a:t>
            </a:r>
            <a:r>
              <a:rPr lang="en-US" dirty="0">
                <a:latin typeface="Gill Sans MT" panose="020B0502020104020203" pitchFamily="34" charset="0"/>
              </a:rPr>
              <a:t> </a:t>
            </a:r>
            <a:r>
              <a:rPr lang="en-US" dirty="0" err="1">
                <a:latin typeface="Gill Sans MT" panose="020B0502020104020203" pitchFamily="34" charset="0"/>
              </a:rPr>
              <a:t>nhận</a:t>
            </a:r>
            <a:r>
              <a:rPr lang="en-US" dirty="0">
                <a:latin typeface="Gill Sans MT" panose="020B0502020104020203" pitchFamily="34" charset="0"/>
              </a:rPr>
              <a:t> </a:t>
            </a:r>
            <a:r>
              <a:rPr lang="en-US" dirty="0" err="1">
                <a:latin typeface="Gill Sans MT" panose="020B0502020104020203" pitchFamily="34" charset="0"/>
              </a:rPr>
              <a:t>các</a:t>
            </a:r>
            <a:r>
              <a:rPr lang="en-US" dirty="0">
                <a:latin typeface="Gill Sans MT" panose="020B0502020104020203" pitchFamily="34" charset="0"/>
              </a:rPr>
              <a:t> </a:t>
            </a:r>
            <a:r>
              <a:rPr lang="en-US" dirty="0" err="1">
                <a:latin typeface="Gill Sans MT" panose="020B0502020104020203" pitchFamily="34" charset="0"/>
              </a:rPr>
              <a:t>loại</a:t>
            </a:r>
            <a:r>
              <a:rPr lang="en-US" dirty="0">
                <a:latin typeface="Gill Sans MT" panose="020B0502020104020203" pitchFamily="34" charset="0"/>
              </a:rPr>
              <a:t> </a:t>
            </a:r>
            <a:r>
              <a:rPr lang="en-US" dirty="0" err="1">
                <a:latin typeface="Gill Sans MT" panose="020B0502020104020203" pitchFamily="34" charset="0"/>
              </a:rPr>
              <a:t>tài</a:t>
            </a:r>
            <a:r>
              <a:rPr lang="en-US" dirty="0">
                <a:latin typeface="Gill Sans MT" panose="020B0502020104020203" pitchFamily="34" charset="0"/>
              </a:rPr>
              <a:t> lieu </a:t>
            </a:r>
            <a:r>
              <a:rPr lang="en-US" dirty="0" err="1">
                <a:latin typeface="Gill Sans MT" panose="020B0502020104020203" pitchFamily="34" charset="0"/>
              </a:rPr>
              <a:t>có</a:t>
            </a:r>
            <a:r>
              <a:rPr lang="en-US" dirty="0">
                <a:latin typeface="Gill Sans MT" panose="020B0502020104020203" pitchFamily="34" charset="0"/>
              </a:rPr>
              <a:t> </a:t>
            </a:r>
            <a:r>
              <a:rPr lang="en-US" dirty="0" err="1">
                <a:latin typeface="Gill Sans MT" panose="020B0502020104020203" pitchFamily="34" charset="0"/>
              </a:rPr>
              <a:t>thể</a:t>
            </a:r>
            <a:r>
              <a:rPr lang="en-US" dirty="0">
                <a:latin typeface="Gill Sans MT" panose="020B0502020104020203" pitchFamily="34" charset="0"/>
              </a:rPr>
              <a:t> </a:t>
            </a:r>
            <a:r>
              <a:rPr lang="en-US" dirty="0" err="1">
                <a:latin typeface="Gill Sans MT" panose="020B0502020104020203" pitchFamily="34" charset="0"/>
              </a:rPr>
              <a:t>sử</a:t>
            </a:r>
            <a:r>
              <a:rPr lang="en-US" dirty="0">
                <a:latin typeface="Gill Sans MT" panose="020B0502020104020203" pitchFamily="34" charset="0"/>
              </a:rPr>
              <a:t> dung </a:t>
            </a:r>
            <a:r>
              <a:rPr lang="en-US" dirty="0" err="1">
                <a:latin typeface="Gill Sans MT" panose="020B0502020104020203" pitchFamily="34" charset="0"/>
              </a:rPr>
              <a:t>trong</a:t>
            </a:r>
            <a:r>
              <a:rPr lang="en-US" dirty="0">
                <a:latin typeface="Gill Sans MT" panose="020B0502020104020203" pitchFamily="34" charset="0"/>
              </a:rPr>
              <a:t> </a:t>
            </a:r>
            <a:r>
              <a:rPr lang="en-US" dirty="0" err="1">
                <a:latin typeface="Gill Sans MT" panose="020B0502020104020203" pitchFamily="34" charset="0"/>
              </a:rPr>
              <a:t>quá</a:t>
            </a:r>
            <a:r>
              <a:rPr lang="en-US" dirty="0">
                <a:latin typeface="Gill Sans MT" panose="020B0502020104020203" pitchFamily="34" charset="0"/>
              </a:rPr>
              <a:t> </a:t>
            </a:r>
            <a:r>
              <a:rPr lang="en-US" dirty="0" err="1">
                <a:latin typeface="Gill Sans MT" panose="020B0502020104020203" pitchFamily="34" charset="0"/>
              </a:rPr>
              <a:t>trình</a:t>
            </a:r>
            <a:r>
              <a:rPr lang="en-US" dirty="0">
                <a:latin typeface="Gill Sans MT" panose="020B0502020104020203" pitchFamily="34" charset="0"/>
              </a:rPr>
              <a:t> </a:t>
            </a:r>
            <a:r>
              <a:rPr lang="en-US" dirty="0" err="1">
                <a:latin typeface="Gill Sans MT" panose="020B0502020104020203" pitchFamily="34" charset="0"/>
              </a:rPr>
              <a:t>đánh</a:t>
            </a:r>
            <a:r>
              <a:rPr lang="en-US" dirty="0">
                <a:latin typeface="Gill Sans MT" panose="020B0502020104020203" pitchFamily="34" charset="0"/>
              </a:rPr>
              <a:t> </a:t>
            </a:r>
            <a:r>
              <a:rPr lang="en-US" dirty="0" err="1">
                <a:latin typeface="Gill Sans MT" panose="020B0502020104020203" pitchFamily="34" charset="0"/>
              </a:rPr>
              <a:t>giá</a:t>
            </a:r>
            <a:r>
              <a:rPr lang="en-US" dirty="0">
                <a:latin typeface="Gill Sans MT" panose="020B0502020104020203" pitchFamily="34" charset="0"/>
              </a:rPr>
              <a:t>. </a:t>
            </a:r>
            <a:endParaRPr lang="en-US" dirty="0"/>
          </a:p>
        </p:txBody>
      </p:sp>
      <p:sp>
        <p:nvSpPr>
          <p:cNvPr id="3" name="Title 2">
            <a:extLst>
              <a:ext uri="{FF2B5EF4-FFF2-40B4-BE49-F238E27FC236}">
                <a16:creationId xmlns:a16="http://schemas.microsoft.com/office/drawing/2014/main" id="{737A674B-75ED-971D-7FDA-25F55C39AE43}"/>
              </a:ext>
            </a:extLst>
          </p:cNvPr>
          <p:cNvSpPr>
            <a:spLocks noGrp="1"/>
          </p:cNvSpPr>
          <p:nvPr>
            <p:ph type="title"/>
          </p:nvPr>
        </p:nvSpPr>
        <p:spPr>
          <a:xfrm>
            <a:off x="240633" y="162254"/>
            <a:ext cx="10972799" cy="1039858"/>
          </a:xfrm>
        </p:spPr>
        <p:txBody>
          <a:bodyPr>
            <a:normAutofit/>
          </a:bodyPr>
          <a:lstStyle/>
          <a:p>
            <a:pPr algn="l"/>
            <a:r>
              <a:rPr lang="en-US" sz="3200" dirty="0" err="1">
                <a:solidFill>
                  <a:srgbClr val="C00000"/>
                </a:solidFill>
              </a:rPr>
              <a:t>Xác</a:t>
            </a:r>
            <a:r>
              <a:rPr lang="en-US" sz="3200" dirty="0">
                <a:solidFill>
                  <a:srgbClr val="C00000"/>
                </a:solidFill>
              </a:rPr>
              <a:t> </a:t>
            </a:r>
            <a:r>
              <a:rPr lang="en-US" sz="3200" dirty="0" err="1">
                <a:solidFill>
                  <a:srgbClr val="C00000"/>
                </a:solidFill>
              </a:rPr>
              <a:t>thực</a:t>
            </a:r>
            <a:r>
              <a:rPr lang="en-US" sz="3200" dirty="0">
                <a:solidFill>
                  <a:srgbClr val="C00000"/>
                </a:solidFill>
              </a:rPr>
              <a:t> </a:t>
            </a:r>
            <a:r>
              <a:rPr lang="en-US" sz="3200" dirty="0" err="1">
                <a:solidFill>
                  <a:srgbClr val="C00000"/>
                </a:solidFill>
              </a:rPr>
              <a:t>tài</a:t>
            </a:r>
            <a:r>
              <a:rPr lang="en-US" sz="3200" dirty="0">
                <a:solidFill>
                  <a:srgbClr val="C00000"/>
                </a:solidFill>
              </a:rPr>
              <a:t> </a:t>
            </a:r>
            <a:r>
              <a:rPr lang="en-US" sz="3200" dirty="0" err="1">
                <a:solidFill>
                  <a:srgbClr val="C00000"/>
                </a:solidFill>
              </a:rPr>
              <a:t>liệu</a:t>
            </a:r>
            <a:endParaRPr lang="en-US" sz="3200" dirty="0">
              <a:solidFill>
                <a:srgbClr val="C00000"/>
              </a:solidFill>
            </a:endParaRPr>
          </a:p>
        </p:txBody>
      </p:sp>
      <p:sp>
        <p:nvSpPr>
          <p:cNvPr id="5" name="Slide Number Placeholder 4">
            <a:extLst>
              <a:ext uri="{FF2B5EF4-FFF2-40B4-BE49-F238E27FC236}">
                <a16:creationId xmlns:a16="http://schemas.microsoft.com/office/drawing/2014/main" id="{9252039D-6E15-BB42-1F30-BA07FEFCB385}"/>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20</a:t>
            </a:fld>
            <a:endParaRPr lang="en-US" sz="1100"/>
          </a:p>
        </p:txBody>
      </p:sp>
      <p:sp>
        <p:nvSpPr>
          <p:cNvPr id="8" name="Footer Placeholder 3">
            <a:extLst>
              <a:ext uri="{FF2B5EF4-FFF2-40B4-BE49-F238E27FC236}">
                <a16:creationId xmlns:a16="http://schemas.microsoft.com/office/drawing/2014/main" id="{34C09AA1-8E50-FAA2-8CA0-95F198F8CE30}"/>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72297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hidden="1">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2008909" y="850343"/>
            <a:ext cx="2210840"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pic>
        <p:nvPicPr>
          <p:cNvPr id="3" name="Picture 2" descr="Một ví dụ trích dẫn của trang tính của hơp phần, biểu thị hợp phần phân tích và vì trí của từng hợp phần, hình bầu dục với viền đường màu đỏ trong đó có chữ “Điểm số hợp phần: 3 trên 36 điểm”">
            <a:extLst>
              <a:ext uri="{FF2B5EF4-FFF2-40B4-BE49-F238E27FC236}">
                <a16:creationId xmlns:a16="http://schemas.microsoft.com/office/drawing/2014/main" id="{BBA8B9B1-0B6F-B64A-8242-8B13D9ACCCD0}"/>
              </a:ext>
            </a:extLst>
          </p:cNvPr>
          <p:cNvPicPr>
            <a:picLocks noChangeAspect="1"/>
          </p:cNvPicPr>
          <p:nvPr/>
        </p:nvPicPr>
        <p:blipFill>
          <a:blip r:embed="rId3"/>
          <a:stretch>
            <a:fillRect/>
          </a:stretch>
        </p:blipFill>
        <p:spPr>
          <a:xfrm>
            <a:off x="275855" y="4333467"/>
            <a:ext cx="11633200" cy="2057400"/>
          </a:xfrm>
          <a:prstGeom prst="rect">
            <a:avLst/>
          </a:prstGeom>
        </p:spPr>
      </p:pic>
      <p:sp>
        <p:nvSpPr>
          <p:cNvPr id="2" name="Content Placeholder 1"/>
          <p:cNvSpPr>
            <a:spLocks noGrp="1"/>
          </p:cNvSpPr>
          <p:nvPr>
            <p:ph idx="1"/>
          </p:nvPr>
        </p:nvSpPr>
        <p:spPr>
          <a:xfrm>
            <a:off x="574158" y="1407224"/>
            <a:ext cx="11036595" cy="2909595"/>
          </a:xfrm>
        </p:spPr>
        <p:txBody>
          <a:bodyPr vert="horz" lIns="91440" tIns="45720" rIns="91440" bIns="45720" rtlCol="0" anchor="t">
            <a:normAutofit/>
          </a:bodyPr>
          <a:lstStyle/>
          <a:p>
            <a:endParaRPr lang="en-US" sz="2300" dirty="0">
              <a:latin typeface="Gill Sans MT" panose="020B0502020104020203" pitchFamily="34" charset="0"/>
            </a:endParaRPr>
          </a:p>
          <a:p>
            <a:r>
              <a:rPr lang="en-US" sz="2400" dirty="0" err="1">
                <a:latin typeface="Gill Sans MT"/>
              </a:rPr>
              <a:t>Các</a:t>
            </a:r>
            <a:r>
              <a:rPr lang="en-US" sz="2400" dirty="0">
                <a:latin typeface="Gill Sans MT"/>
              </a:rPr>
              <a:t> </a:t>
            </a:r>
            <a:r>
              <a:rPr lang="en-US" sz="2400" dirty="0" err="1">
                <a:latin typeface="Gill Sans MT"/>
              </a:rPr>
              <a:t>câu</a:t>
            </a:r>
            <a:r>
              <a:rPr lang="en-US" sz="2400" dirty="0">
                <a:latin typeface="Gill Sans MT"/>
              </a:rPr>
              <a:t> </a:t>
            </a:r>
            <a:r>
              <a:rPr lang="en-US" sz="2400" dirty="0" err="1">
                <a:latin typeface="Gill Sans MT"/>
              </a:rPr>
              <a:t>trả</a:t>
            </a:r>
            <a:r>
              <a:rPr lang="en-US" sz="2400" dirty="0">
                <a:latin typeface="Gill Sans MT"/>
              </a:rPr>
              <a:t> </a:t>
            </a:r>
            <a:r>
              <a:rPr lang="en-US" sz="2400" dirty="0" err="1">
                <a:latin typeface="Gill Sans MT"/>
              </a:rPr>
              <a:t>lời</a:t>
            </a:r>
            <a:r>
              <a:rPr lang="en-US" sz="2400" dirty="0">
                <a:latin typeface="Gill Sans MT"/>
              </a:rPr>
              <a:t> </a:t>
            </a:r>
            <a:r>
              <a:rPr lang="en-US" sz="2400" dirty="0" err="1">
                <a:latin typeface="Gill Sans MT"/>
              </a:rPr>
              <a:t>sau</a:t>
            </a:r>
            <a:r>
              <a:rPr lang="en-US" sz="2400" dirty="0">
                <a:latin typeface="Gill Sans MT"/>
              </a:rPr>
              <a:t> </a:t>
            </a:r>
            <a:r>
              <a:rPr lang="en-US" sz="2400" dirty="0" err="1">
                <a:latin typeface="Gill Sans MT"/>
              </a:rPr>
              <a:t>khi</a:t>
            </a:r>
            <a:r>
              <a:rPr lang="en-US" sz="2400" dirty="0">
                <a:latin typeface="Gill Sans MT"/>
              </a:rPr>
              <a:t> </a:t>
            </a:r>
            <a:r>
              <a:rPr lang="en-US" sz="2400" dirty="0" err="1">
                <a:latin typeface="Gill Sans MT"/>
              </a:rPr>
              <a:t>được</a:t>
            </a:r>
            <a:r>
              <a:rPr lang="en-US" sz="2400" dirty="0">
                <a:latin typeface="Gill Sans MT"/>
              </a:rPr>
              <a:t> </a:t>
            </a:r>
            <a:r>
              <a:rPr lang="en-US" sz="2400" dirty="0" err="1">
                <a:latin typeface="Gill Sans MT"/>
              </a:rPr>
              <a:t>thảo</a:t>
            </a:r>
            <a:r>
              <a:rPr lang="en-US" sz="2400" dirty="0">
                <a:latin typeface="Gill Sans MT"/>
              </a:rPr>
              <a:t> </a:t>
            </a:r>
            <a:r>
              <a:rPr lang="en-US" sz="2400" dirty="0" err="1">
                <a:latin typeface="Gill Sans MT"/>
              </a:rPr>
              <a:t>luận</a:t>
            </a:r>
            <a:r>
              <a:rPr lang="en-US" sz="2400" dirty="0">
                <a:latin typeface="Gill Sans MT"/>
              </a:rPr>
              <a:t> (</a:t>
            </a:r>
            <a:r>
              <a:rPr lang="en-US" sz="2400" dirty="0" err="1">
                <a:latin typeface="Gill Sans MT"/>
              </a:rPr>
              <a:t>có</a:t>
            </a:r>
            <a:r>
              <a:rPr lang="en-US" sz="2400" dirty="0">
                <a:latin typeface="Gill Sans MT"/>
              </a:rPr>
              <a:t> </a:t>
            </a:r>
            <a:r>
              <a:rPr lang="en-US" sz="2400" dirty="0" err="1">
                <a:latin typeface="Gill Sans MT"/>
              </a:rPr>
              <a:t>tài</a:t>
            </a:r>
            <a:r>
              <a:rPr lang="en-US" sz="2400" dirty="0">
                <a:latin typeface="Gill Sans MT"/>
              </a:rPr>
              <a:t> </a:t>
            </a:r>
            <a:r>
              <a:rPr lang="en-US" sz="2400" dirty="0" err="1">
                <a:latin typeface="Gill Sans MT"/>
              </a:rPr>
              <a:t>liệu</a:t>
            </a:r>
            <a:r>
              <a:rPr lang="en-US" sz="2400" dirty="0">
                <a:latin typeface="Gill Sans MT"/>
              </a:rPr>
              <a:t> </a:t>
            </a:r>
            <a:r>
              <a:rPr lang="en-US" sz="2400" dirty="0" err="1">
                <a:latin typeface="Gill Sans MT"/>
              </a:rPr>
              <a:t>kèm</a:t>
            </a:r>
            <a:r>
              <a:rPr lang="en-US" sz="2400" dirty="0">
                <a:latin typeface="Gill Sans MT"/>
              </a:rPr>
              <a:t> </a:t>
            </a:r>
            <a:r>
              <a:rPr lang="en-US" sz="2400" dirty="0" err="1">
                <a:latin typeface="Gill Sans MT"/>
              </a:rPr>
              <a:t>theo</a:t>
            </a:r>
            <a:r>
              <a:rPr lang="en-US" sz="2400" dirty="0">
                <a:latin typeface="Gill Sans MT"/>
              </a:rPr>
              <a:t>) </a:t>
            </a:r>
            <a:r>
              <a:rPr lang="en-US" sz="2400" dirty="0" err="1">
                <a:latin typeface="Gill Sans MT"/>
              </a:rPr>
              <a:t>sẽ</a:t>
            </a:r>
            <a:r>
              <a:rPr lang="en-US" sz="2400" dirty="0">
                <a:latin typeface="Gill Sans MT"/>
              </a:rPr>
              <a:t> </a:t>
            </a:r>
            <a:r>
              <a:rPr lang="en-US" sz="2400" dirty="0" err="1">
                <a:latin typeface="Gill Sans MT"/>
              </a:rPr>
              <a:t>được</a:t>
            </a:r>
            <a:r>
              <a:rPr lang="en-US" sz="2400" dirty="0">
                <a:latin typeface="Gill Sans MT"/>
              </a:rPr>
              <a:t> </a:t>
            </a:r>
            <a:r>
              <a:rPr lang="en-US" sz="2400" dirty="0" err="1">
                <a:latin typeface="Gill Sans MT"/>
              </a:rPr>
              <a:t>nhập</a:t>
            </a:r>
            <a:r>
              <a:rPr lang="en-US" sz="2400" dirty="0">
                <a:latin typeface="Gill Sans MT"/>
              </a:rPr>
              <a:t> </a:t>
            </a:r>
            <a:r>
              <a:rPr lang="en-US" sz="2400" dirty="0" err="1">
                <a:latin typeface="Gill Sans MT"/>
              </a:rPr>
              <a:t>vào</a:t>
            </a:r>
            <a:r>
              <a:rPr lang="en-US" sz="2400" dirty="0">
                <a:latin typeface="Gill Sans MT"/>
              </a:rPr>
              <a:t> </a:t>
            </a:r>
            <a:r>
              <a:rPr lang="en-US" sz="2400" dirty="0" err="1">
                <a:latin typeface="Gill Sans MT"/>
              </a:rPr>
              <a:t>công</a:t>
            </a:r>
            <a:r>
              <a:rPr lang="en-US" sz="2400" dirty="0">
                <a:latin typeface="Gill Sans MT"/>
              </a:rPr>
              <a:t> </a:t>
            </a:r>
            <a:r>
              <a:rPr lang="en-US" sz="2400" dirty="0" err="1">
                <a:latin typeface="Gill Sans MT"/>
              </a:rPr>
              <a:t>cụ</a:t>
            </a:r>
            <a:r>
              <a:rPr lang="en-US" sz="2400" dirty="0">
                <a:latin typeface="Gill Sans MT"/>
              </a:rPr>
              <a:t> </a:t>
            </a:r>
            <a:r>
              <a:rPr lang="en-US" sz="2400" dirty="0" err="1">
                <a:latin typeface="Gill Sans MT"/>
              </a:rPr>
              <a:t>đánh</a:t>
            </a:r>
            <a:r>
              <a:rPr lang="en-US" sz="2400" dirty="0">
                <a:latin typeface="Gill Sans MT"/>
              </a:rPr>
              <a:t> </a:t>
            </a:r>
            <a:r>
              <a:rPr lang="en-US" sz="2400" dirty="0" err="1">
                <a:latin typeface="Gill Sans MT"/>
              </a:rPr>
              <a:t>giá</a:t>
            </a:r>
            <a:r>
              <a:rPr lang="en-US" sz="2400" dirty="0">
                <a:latin typeface="Gill Sans MT"/>
              </a:rPr>
              <a:t>. </a:t>
            </a:r>
          </a:p>
          <a:p>
            <a:pPr lvl="1"/>
            <a:r>
              <a:rPr lang="en-US" sz="2000" dirty="0" err="1">
                <a:latin typeface="Gill Sans MT"/>
              </a:rPr>
              <a:t>Cột</a:t>
            </a:r>
            <a:r>
              <a:rPr lang="en-US" sz="2000" dirty="0">
                <a:latin typeface="Gill Sans MT"/>
              </a:rPr>
              <a:t> M </a:t>
            </a:r>
            <a:r>
              <a:rPr lang="en-US" sz="2000" dirty="0" err="1">
                <a:latin typeface="Gill Sans MT"/>
              </a:rPr>
              <a:t>của</a:t>
            </a:r>
            <a:r>
              <a:rPr lang="en-US" sz="2000" dirty="0">
                <a:latin typeface="Gill Sans MT"/>
              </a:rPr>
              <a:t> </a:t>
            </a:r>
            <a:r>
              <a:rPr lang="en-US" sz="2000" dirty="0" err="1">
                <a:latin typeface="Gill Sans MT"/>
              </a:rPr>
              <a:t>trang</a:t>
            </a:r>
            <a:r>
              <a:rPr lang="en-US" sz="2000" dirty="0">
                <a:latin typeface="Gill Sans MT"/>
              </a:rPr>
              <a:t> </a:t>
            </a:r>
            <a:r>
              <a:rPr lang="en-US" sz="2000" dirty="0" err="1">
                <a:latin typeface="Gill Sans MT"/>
              </a:rPr>
              <a:t>tính</a:t>
            </a:r>
            <a:r>
              <a:rPr lang="en-US" sz="2000" dirty="0">
                <a:latin typeface="Gill Sans MT"/>
              </a:rPr>
              <a:t> </a:t>
            </a:r>
            <a:r>
              <a:rPr lang="en-US" sz="2000" dirty="0" err="1">
                <a:latin typeface="Gill Sans MT"/>
              </a:rPr>
              <a:t>hợp</a:t>
            </a:r>
            <a:r>
              <a:rPr lang="en-US" sz="2000" dirty="0">
                <a:latin typeface="Gill Sans MT"/>
              </a:rPr>
              <a:t> </a:t>
            </a:r>
            <a:r>
              <a:rPr lang="en-US" sz="2000" dirty="0" err="1">
                <a:latin typeface="Gill Sans MT"/>
              </a:rPr>
              <a:t>phần</a:t>
            </a:r>
            <a:r>
              <a:rPr lang="en-US" sz="2000" dirty="0">
                <a:latin typeface="Gill Sans MT"/>
              </a:rPr>
              <a:t> “</a:t>
            </a:r>
            <a:r>
              <a:rPr lang="en-US" sz="2000" dirty="0" err="1">
                <a:latin typeface="Gill Sans MT"/>
              </a:rPr>
              <a:t>Có</a:t>
            </a:r>
            <a:r>
              <a:rPr lang="en-US" sz="2000" dirty="0">
                <a:latin typeface="Gill Sans MT"/>
              </a:rPr>
              <a:t> </a:t>
            </a:r>
            <a:r>
              <a:rPr lang="en-US" sz="2000" dirty="0" err="1">
                <a:latin typeface="Gill Sans MT"/>
              </a:rPr>
              <a:t>chứng</a:t>
            </a:r>
            <a:r>
              <a:rPr lang="en-US" sz="2000" dirty="0">
                <a:latin typeface="Gill Sans MT"/>
              </a:rPr>
              <a:t> </a:t>
            </a:r>
            <a:r>
              <a:rPr lang="en-US" sz="2000" dirty="0" err="1">
                <a:latin typeface="Gill Sans MT"/>
              </a:rPr>
              <a:t>cứ</a:t>
            </a:r>
            <a:r>
              <a:rPr lang="en-US" sz="2000" dirty="0">
                <a:latin typeface="Gill Sans MT"/>
              </a:rPr>
              <a:t> – </a:t>
            </a:r>
            <a:r>
              <a:rPr lang="en-US" sz="2000" dirty="0" err="1">
                <a:latin typeface="Gill Sans MT"/>
              </a:rPr>
              <a:t>Ghi</a:t>
            </a:r>
            <a:r>
              <a:rPr lang="en-US" sz="2000" dirty="0">
                <a:latin typeface="Gill Sans MT"/>
              </a:rPr>
              <a:t> </a:t>
            </a:r>
            <a:r>
              <a:rPr lang="en-US" sz="2000" dirty="0" err="1">
                <a:latin typeface="Gill Sans MT"/>
              </a:rPr>
              <a:t>chú</a:t>
            </a:r>
            <a:r>
              <a:rPr lang="en-US" sz="2000" dirty="0">
                <a:latin typeface="Gill Sans MT"/>
              </a:rPr>
              <a:t> </a:t>
            </a:r>
            <a:r>
              <a:rPr lang="en-US" sz="2000" dirty="0" err="1">
                <a:latin typeface="Gill Sans MT"/>
              </a:rPr>
              <a:t>nếu</a:t>
            </a:r>
            <a:r>
              <a:rPr lang="en-US" sz="2000" dirty="0">
                <a:latin typeface="Gill Sans MT"/>
              </a:rPr>
              <a:t> </a:t>
            </a:r>
            <a:r>
              <a:rPr lang="en-US" sz="2000" dirty="0" err="1">
                <a:latin typeface="Gill Sans MT"/>
              </a:rPr>
              <a:t>các</a:t>
            </a:r>
            <a:r>
              <a:rPr lang="en-US" sz="2000" dirty="0">
                <a:latin typeface="Gill Sans MT"/>
              </a:rPr>
              <a:t> </a:t>
            </a:r>
            <a:r>
              <a:rPr lang="en-US" sz="2000" dirty="0" err="1">
                <a:latin typeface="Gill Sans MT"/>
              </a:rPr>
              <a:t>câu</a:t>
            </a:r>
            <a:r>
              <a:rPr lang="en-US" sz="2000" dirty="0">
                <a:latin typeface="Gill Sans MT"/>
              </a:rPr>
              <a:t> </a:t>
            </a:r>
            <a:r>
              <a:rPr lang="en-US" sz="2000" dirty="0" err="1">
                <a:latin typeface="Gill Sans MT"/>
              </a:rPr>
              <a:t>trả</a:t>
            </a:r>
            <a:r>
              <a:rPr lang="en-US" sz="2000" dirty="0">
                <a:latin typeface="Gill Sans MT"/>
              </a:rPr>
              <a:t> </a:t>
            </a:r>
            <a:r>
              <a:rPr lang="en-US" sz="2000" dirty="0" err="1">
                <a:latin typeface="Gill Sans MT"/>
              </a:rPr>
              <a:t>lời</a:t>
            </a:r>
            <a:r>
              <a:rPr lang="en-US" sz="2000" dirty="0">
                <a:latin typeface="Gill Sans MT"/>
              </a:rPr>
              <a:t> “</a:t>
            </a:r>
            <a:r>
              <a:rPr lang="en-US" sz="2000" dirty="0" err="1">
                <a:latin typeface="Gill Sans MT"/>
              </a:rPr>
              <a:t>Có</a:t>
            </a:r>
            <a:r>
              <a:rPr lang="en-US" sz="2000" dirty="0">
                <a:latin typeface="Gill Sans MT"/>
              </a:rPr>
              <a:t>” </a:t>
            </a:r>
            <a:r>
              <a:rPr lang="en-US" sz="2000" dirty="0" err="1">
                <a:latin typeface="Gill Sans MT"/>
              </a:rPr>
              <a:t>đều</a:t>
            </a:r>
            <a:r>
              <a:rPr lang="en-US" sz="2000" dirty="0">
                <a:latin typeface="Gill Sans MT"/>
              </a:rPr>
              <a:t> </a:t>
            </a:r>
            <a:r>
              <a:rPr lang="en-US" sz="2000" dirty="0" err="1">
                <a:latin typeface="Gill Sans MT"/>
              </a:rPr>
              <a:t>có</a:t>
            </a:r>
            <a:r>
              <a:rPr lang="en-US" sz="2000" dirty="0">
                <a:latin typeface="Gill Sans MT"/>
              </a:rPr>
              <a:t> </a:t>
            </a:r>
            <a:r>
              <a:rPr lang="en-US" sz="2000" dirty="0" err="1">
                <a:latin typeface="Gill Sans MT"/>
              </a:rPr>
              <a:t>tài</a:t>
            </a:r>
            <a:r>
              <a:rPr lang="en-US" sz="2000" dirty="0">
                <a:latin typeface="Gill Sans MT"/>
              </a:rPr>
              <a:t> lieu </a:t>
            </a:r>
            <a:r>
              <a:rPr lang="en-US" sz="2000" dirty="0" err="1">
                <a:latin typeface="Gill Sans MT"/>
              </a:rPr>
              <a:t>kèm</a:t>
            </a:r>
            <a:r>
              <a:rPr lang="en-US" sz="2000" dirty="0">
                <a:latin typeface="Gill Sans MT"/>
              </a:rPr>
              <a:t> </a:t>
            </a:r>
            <a:r>
              <a:rPr lang="en-US" sz="2000" dirty="0" err="1">
                <a:latin typeface="Gill Sans MT"/>
              </a:rPr>
              <a:t>theo.</a:t>
            </a:r>
            <a:endParaRPr lang="en-US" dirty="0"/>
          </a:p>
          <a:p>
            <a:r>
              <a:rPr lang="vi-VN" dirty="0"/>
              <a:t>Điểm hợp phần đánh giá sẽ được thêm vào – được hiển thị ở đầu trang tính của các hợp phần trong Công cụ đánh giá</a:t>
            </a:r>
            <a:endParaRPr lang="en-US" dirty="0">
              <a:latin typeface="Gill Sans MT"/>
            </a:endParaRPr>
          </a:p>
          <a:p>
            <a:pPr lvl="1"/>
            <a:endParaRPr lang="en-US" sz="1900" dirty="0">
              <a:latin typeface="Gill Sans MT" panose="020B0502020104020203" pitchFamily="34" charset="0"/>
            </a:endParaRPr>
          </a:p>
          <a:p>
            <a:endParaRPr lang="en-US" sz="2300" dirty="0">
              <a:latin typeface="Gill Sans MT" panose="020B0502020104020203" pitchFamily="34" charset="0"/>
            </a:endParaRPr>
          </a:p>
          <a:p>
            <a:endParaRPr lang="en-US" sz="2300" dirty="0">
              <a:latin typeface="Gill Sans MT" panose="020B0502020104020203" pitchFamily="34" charset="0"/>
            </a:endParaRPr>
          </a:p>
          <a:p>
            <a:endParaRPr lang="en-US" sz="2300" dirty="0">
              <a:latin typeface="Gill Sans MT" panose="020B0502020104020203" pitchFamily="34" charset="0"/>
            </a:endParaRPr>
          </a:p>
        </p:txBody>
      </p:sp>
      <p:sp>
        <p:nvSpPr>
          <p:cNvPr id="9" name="Arrow: Right 8">
            <a:extLst>
              <a:ext uri="{FF2B5EF4-FFF2-40B4-BE49-F238E27FC236}">
                <a16:creationId xmlns:a16="http://schemas.microsoft.com/office/drawing/2014/main" id="{968E803C-FD4E-4EA7-916F-4A7A55950072}"/>
              </a:ext>
              <a:ext uri="{C183D7F6-B498-43B3-948B-1728B52AA6E4}">
                <adec:decorative xmlns:adec="http://schemas.microsoft.com/office/drawing/2017/decorative" val="1"/>
              </a:ext>
            </a:extLst>
          </p:cNvPr>
          <p:cNvSpPr/>
          <p:nvPr/>
        </p:nvSpPr>
        <p:spPr>
          <a:xfrm>
            <a:off x="483325" y="112818"/>
            <a:ext cx="5151157" cy="1703677"/>
          </a:xfrm>
          <a:prstGeom prst="rightArrow">
            <a:avLst>
              <a:gd name="adj1" fmla="val 50000"/>
              <a:gd name="adj2" fmla="val 5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Arrow: Right 4">
            <a:extLst>
              <a:ext uri="{FF2B5EF4-FFF2-40B4-BE49-F238E27FC236}">
                <a16:creationId xmlns:a16="http://schemas.microsoft.com/office/drawing/2014/main" id="{585FA9E7-E672-4F0B-B1A7-91B6905E4959}"/>
              </a:ext>
            </a:extLst>
          </p:cNvPr>
          <p:cNvSpPr txBox="1">
            <a:spLocks noGrp="1"/>
          </p:cNvSpPr>
          <p:nvPr>
            <p:ph type="title" idx="4294967295"/>
          </p:nvPr>
        </p:nvSpPr>
        <p:spPr>
          <a:xfrm>
            <a:off x="483325" y="538737"/>
            <a:ext cx="4725238" cy="851839"/>
          </a:xfrm>
          <a:prstGeom prst="rect">
            <a:avLst/>
          </a:prstGeom>
          <a:noFill/>
          <a:ln>
            <a:noFill/>
            <a:prstDash/>
          </a:ln>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87630" tIns="87630" rIns="254000" bIns="188658" numCol="1" spcCol="1270" rtlCol="0" fromWordArt="0" anchor="ctr" anchorCtr="0" forceAA="0" compatLnSpc="1">
            <a:prstTxWarp prst="textNoShape">
              <a:avLst/>
            </a:prstTxWarp>
            <a:noAutofit/>
          </a:bodyPr>
          <a:lstStyle/>
          <a:p>
            <a:pPr marL="0" marR="0" lvl="0" indent="0" algn="l"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err="1">
                <a:ln>
                  <a:noFill/>
                </a:ln>
                <a:solidFill>
                  <a:schemeClr val="lt1"/>
                </a:solidFill>
                <a:effectLst/>
                <a:uLnTx/>
                <a:uFillTx/>
                <a:latin typeface="+mn-lt"/>
                <a:ea typeface="+mn-ea"/>
                <a:cs typeface="+mn-cs"/>
              </a:rPr>
              <a:t>Lập</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bảng</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điểm</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số</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đánh</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giá</a:t>
            </a:r>
            <a:endParaRPr kumimoji="0" lang="en-US" sz="2300" b="0" i="0" u="none" strike="noStrike" kern="1200" cap="none" spc="0" normalizeH="0" baseline="0" noProof="0" dirty="0">
              <a:ln>
                <a:noFill/>
              </a:ln>
              <a:solidFill>
                <a:schemeClr val="lt1"/>
              </a:solidFill>
              <a:effectLst/>
              <a:uLnTx/>
              <a:uFillTx/>
              <a:latin typeface="+mn-lt"/>
              <a:ea typeface="+mn-ea"/>
              <a:cs typeface="+mn-cs"/>
            </a:endParaRPr>
          </a:p>
        </p:txBody>
      </p:sp>
      <p:sp>
        <p:nvSpPr>
          <p:cNvPr id="4" name="Slide Number Placeholder 4">
            <a:extLst>
              <a:ext uri="{FF2B5EF4-FFF2-40B4-BE49-F238E27FC236}">
                <a16:creationId xmlns:a16="http://schemas.microsoft.com/office/drawing/2014/main" id="{6E078B08-E9B9-ECE2-9B6E-E6C855790BFE}"/>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21</a:t>
            </a:fld>
            <a:endParaRPr lang="en-US" sz="1100"/>
          </a:p>
        </p:txBody>
      </p:sp>
      <p:sp>
        <p:nvSpPr>
          <p:cNvPr id="5" name="Footer Placeholder 3">
            <a:extLst>
              <a:ext uri="{FF2B5EF4-FFF2-40B4-BE49-F238E27FC236}">
                <a16:creationId xmlns:a16="http://schemas.microsoft.com/office/drawing/2014/main" id="{4DA9DD50-1476-3F8B-3E52-713488B3A240}"/>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3555613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34B55A0F-A842-FB26-62FC-9609D0239533}"/>
              </a:ext>
            </a:extLst>
          </p:cNvPr>
          <p:cNvSpPr txBox="1">
            <a:spLocks/>
          </p:cNvSpPr>
          <p:nvPr/>
        </p:nvSpPr>
        <p:spPr>
          <a:xfrm>
            <a:off x="7336466" y="914485"/>
            <a:ext cx="3296093" cy="469055"/>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accent6"/>
                </a:solidFill>
                <a:latin typeface="+mn-lt"/>
                <a:ea typeface="+mn-ea"/>
                <a:cs typeface="Georgia"/>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Georgia"/>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Georgia"/>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Georgia"/>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Georgia"/>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1600" dirty="0" err="1"/>
              <a:t>Bảng</a:t>
            </a:r>
            <a:r>
              <a:rPr lang="en-US" sz="1600" dirty="0"/>
              <a:t>: </a:t>
            </a:r>
            <a:r>
              <a:rPr lang="en-US" sz="1600" dirty="0" err="1"/>
              <a:t>Phân</a:t>
            </a:r>
            <a:r>
              <a:rPr lang="en-US" sz="1600" dirty="0"/>
              <a:t> </a:t>
            </a:r>
            <a:r>
              <a:rPr lang="en-US" sz="1600" dirty="0" err="1"/>
              <a:t>tích</a:t>
            </a:r>
            <a:r>
              <a:rPr lang="en-US" sz="1600" dirty="0"/>
              <a:t> </a:t>
            </a:r>
            <a:r>
              <a:rPr lang="en-US" sz="1600" dirty="0" err="1"/>
              <a:t>chuyên</a:t>
            </a:r>
            <a:r>
              <a:rPr lang="en-US" sz="1600" dirty="0"/>
              <a:t> </a:t>
            </a:r>
            <a:r>
              <a:rPr lang="en-US" sz="1600" dirty="0" err="1"/>
              <a:t>sâu</a:t>
            </a:r>
            <a:endParaRPr lang="en-US" sz="1600" dirty="0"/>
          </a:p>
          <a:p>
            <a:pPr algn="ctr"/>
            <a:r>
              <a:rPr lang="en-US" sz="1100" dirty="0"/>
              <a:t>(VÍ </a:t>
            </a:r>
            <a:r>
              <a:rPr lang="en-US" sz="1100" dirty="0" err="1"/>
              <a:t>dụ</a:t>
            </a:r>
            <a:r>
              <a:rPr lang="en-US" sz="1100" dirty="0"/>
              <a:t> </a:t>
            </a:r>
            <a:r>
              <a:rPr lang="en-US" sz="1100" dirty="0" err="1"/>
              <a:t>về</a:t>
            </a:r>
            <a:r>
              <a:rPr lang="en-US" sz="1100" dirty="0"/>
              <a:t> </a:t>
            </a:r>
            <a:r>
              <a:rPr lang="en-US" sz="1100" dirty="0" err="1"/>
              <a:t>hợp</a:t>
            </a:r>
            <a:r>
              <a:rPr lang="en-US" sz="1100" dirty="0"/>
              <a:t> </a:t>
            </a:r>
            <a:r>
              <a:rPr lang="en-US" sz="1100" dirty="0" err="1"/>
              <a:t>phần</a:t>
            </a:r>
            <a:r>
              <a:rPr lang="en-US" sz="1100" dirty="0"/>
              <a:t> </a:t>
            </a:r>
            <a:r>
              <a:rPr lang="en-US" sz="1100" dirty="0" err="1"/>
              <a:t>quản</a:t>
            </a:r>
            <a:r>
              <a:rPr lang="en-US" sz="1100" dirty="0"/>
              <a:t> </a:t>
            </a:r>
            <a:r>
              <a:rPr lang="en-US" sz="1100" dirty="0" err="1"/>
              <a:t>lý</a:t>
            </a:r>
            <a:r>
              <a:rPr lang="en-US" sz="1100" dirty="0"/>
              <a:t> </a:t>
            </a:r>
            <a:r>
              <a:rPr lang="en-US" sz="1100" dirty="0" err="1"/>
              <a:t>tài</a:t>
            </a:r>
            <a:r>
              <a:rPr lang="en-US" sz="1100" dirty="0"/>
              <a:t> </a:t>
            </a:r>
            <a:r>
              <a:rPr lang="en-US" sz="1100" dirty="0" err="1"/>
              <a:t>chính</a:t>
            </a:r>
            <a:r>
              <a:rPr lang="en-US" sz="1100" dirty="0"/>
              <a:t>)</a:t>
            </a:r>
            <a:endParaRPr lang="en-US" sz="1600" dirty="0"/>
          </a:p>
        </p:txBody>
      </p:sp>
      <p:sp>
        <p:nvSpPr>
          <p:cNvPr id="9" name="Text Placeholder 8">
            <a:extLst>
              <a:ext uri="{FF2B5EF4-FFF2-40B4-BE49-F238E27FC236}">
                <a16:creationId xmlns:a16="http://schemas.microsoft.com/office/drawing/2014/main" id="{6C3F18B4-2171-4C74-85A2-BF34E994CC27}"/>
              </a:ext>
            </a:extLst>
          </p:cNvPr>
          <p:cNvSpPr>
            <a:spLocks noGrp="1"/>
          </p:cNvSpPr>
          <p:nvPr>
            <p:ph type="body" sz="quarter" idx="3"/>
          </p:nvPr>
        </p:nvSpPr>
        <p:spPr>
          <a:xfrm>
            <a:off x="1524000" y="3923223"/>
            <a:ext cx="4352143" cy="373428"/>
          </a:xfrm>
        </p:spPr>
        <p:txBody>
          <a:bodyPr/>
          <a:lstStyle/>
          <a:p>
            <a:r>
              <a:rPr lang="en-US" sz="1600" dirty="0" err="1">
                <a:solidFill>
                  <a:schemeClr val="accent6"/>
                </a:solidFill>
              </a:rPr>
              <a:t>Điểm</a:t>
            </a:r>
            <a:r>
              <a:rPr lang="en-US" sz="1600" dirty="0">
                <a:solidFill>
                  <a:schemeClr val="accent6"/>
                </a:solidFill>
              </a:rPr>
              <a:t> </a:t>
            </a:r>
            <a:r>
              <a:rPr lang="en-US" sz="1600" dirty="0" err="1">
                <a:solidFill>
                  <a:schemeClr val="accent6"/>
                </a:solidFill>
              </a:rPr>
              <a:t>số</a:t>
            </a:r>
            <a:r>
              <a:rPr lang="en-US" sz="1600" dirty="0">
                <a:solidFill>
                  <a:schemeClr val="accent6"/>
                </a:solidFill>
              </a:rPr>
              <a:t> </a:t>
            </a:r>
            <a:r>
              <a:rPr lang="en-US" sz="1600" dirty="0" err="1">
                <a:solidFill>
                  <a:schemeClr val="accent6"/>
                </a:solidFill>
              </a:rPr>
              <a:t>tổng</a:t>
            </a:r>
            <a:r>
              <a:rPr lang="en-US" sz="1600" dirty="0">
                <a:solidFill>
                  <a:schemeClr val="accent6"/>
                </a:solidFill>
              </a:rPr>
              <a:t> </a:t>
            </a:r>
            <a:r>
              <a:rPr lang="en-US" sz="1600" dirty="0" err="1">
                <a:solidFill>
                  <a:schemeClr val="accent6"/>
                </a:solidFill>
              </a:rPr>
              <a:t>quan</a:t>
            </a:r>
            <a:r>
              <a:rPr lang="en-US" sz="1600" dirty="0">
                <a:solidFill>
                  <a:schemeClr val="accent6"/>
                </a:solidFill>
              </a:rPr>
              <a:t> </a:t>
            </a:r>
            <a:r>
              <a:rPr lang="en-US" sz="1600" dirty="0" err="1">
                <a:solidFill>
                  <a:schemeClr val="accent6"/>
                </a:solidFill>
              </a:rPr>
              <a:t>hiển</a:t>
            </a:r>
            <a:r>
              <a:rPr lang="en-US" sz="1600" dirty="0">
                <a:solidFill>
                  <a:schemeClr val="accent6"/>
                </a:solidFill>
              </a:rPr>
              <a:t> </a:t>
            </a:r>
            <a:r>
              <a:rPr lang="en-US" sz="1600" dirty="0" err="1">
                <a:solidFill>
                  <a:schemeClr val="accent6"/>
                </a:solidFill>
              </a:rPr>
              <a:t>thị</a:t>
            </a:r>
            <a:r>
              <a:rPr lang="en-US" sz="1600" dirty="0">
                <a:solidFill>
                  <a:schemeClr val="accent6"/>
                </a:solidFill>
              </a:rPr>
              <a:t> qua </a:t>
            </a:r>
            <a:r>
              <a:rPr lang="en-US" sz="1600" dirty="0" err="1">
                <a:solidFill>
                  <a:schemeClr val="accent6"/>
                </a:solidFill>
              </a:rPr>
              <a:t>hình</a:t>
            </a:r>
            <a:r>
              <a:rPr lang="en-US" sz="1600" dirty="0">
                <a:solidFill>
                  <a:schemeClr val="accent6"/>
                </a:solidFill>
              </a:rPr>
              <a:t> </a:t>
            </a:r>
            <a:r>
              <a:rPr lang="en-US" sz="1600" dirty="0" err="1">
                <a:solidFill>
                  <a:schemeClr val="accent6"/>
                </a:solidFill>
              </a:rPr>
              <a:t>ảnh</a:t>
            </a:r>
            <a:endParaRPr lang="en-US" sz="1600" dirty="0">
              <a:solidFill>
                <a:schemeClr val="accent6"/>
              </a:solidFill>
            </a:endParaRPr>
          </a:p>
        </p:txBody>
      </p:sp>
      <p:sp>
        <p:nvSpPr>
          <p:cNvPr id="5" name="Text Placeholder 4">
            <a:extLst>
              <a:ext uri="{FF2B5EF4-FFF2-40B4-BE49-F238E27FC236}">
                <a16:creationId xmlns:a16="http://schemas.microsoft.com/office/drawing/2014/main" id="{D7ECE1E4-DF11-4F11-A384-796A67544FDE}"/>
              </a:ext>
            </a:extLst>
          </p:cNvPr>
          <p:cNvSpPr>
            <a:spLocks noGrp="1"/>
          </p:cNvSpPr>
          <p:nvPr>
            <p:ph type="body" idx="1"/>
          </p:nvPr>
        </p:nvSpPr>
        <p:spPr>
          <a:xfrm>
            <a:off x="1853934" y="1323831"/>
            <a:ext cx="2456121" cy="310176"/>
          </a:xfrm>
        </p:spPr>
        <p:txBody>
          <a:bodyPr/>
          <a:lstStyle/>
          <a:p>
            <a:r>
              <a:rPr lang="en-US" sz="1600" dirty="0" err="1"/>
              <a:t>Bảng</a:t>
            </a:r>
            <a:r>
              <a:rPr lang="en-US" sz="1600" dirty="0"/>
              <a:t> </a:t>
            </a:r>
            <a:r>
              <a:rPr lang="en-US" sz="1600" dirty="0" err="1"/>
              <a:t>điểm</a:t>
            </a:r>
            <a:r>
              <a:rPr lang="en-US" sz="1600" dirty="0"/>
              <a:t> </a:t>
            </a:r>
            <a:r>
              <a:rPr lang="en-US" sz="1600" dirty="0" err="1"/>
              <a:t>số</a:t>
            </a:r>
            <a:r>
              <a:rPr lang="en-US" sz="1600" dirty="0"/>
              <a:t> </a:t>
            </a:r>
            <a:r>
              <a:rPr lang="en-US" sz="1600" dirty="0" err="1"/>
              <a:t>tổng</a:t>
            </a:r>
            <a:r>
              <a:rPr lang="en-US" sz="1600" dirty="0"/>
              <a:t> </a:t>
            </a:r>
            <a:r>
              <a:rPr lang="en-US" sz="1600" dirty="0" err="1"/>
              <a:t>quan</a:t>
            </a:r>
            <a:endParaRPr lang="en-US" sz="1600" dirty="0"/>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160421" y="237350"/>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Hệ</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thống</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cập</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nhật</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tự</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động</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của</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công</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cụ</a:t>
            </a:r>
            <a:endParaRPr kumimoji="0" lang="en-US" sz="3200" b="1" i="0" u="none" strike="noStrike" kern="1200" cap="none" spc="0" normalizeH="0" baseline="0" noProof="0" dirty="0">
              <a:ln>
                <a:noFill/>
              </a:ln>
              <a:solidFill>
                <a:srgbClr val="C00000"/>
              </a:solidFill>
              <a:effectLst/>
              <a:uLnTx/>
              <a:uFillTx/>
              <a:latin typeface="Gill Sans MT"/>
              <a:ea typeface="+mj-ea"/>
              <a:cs typeface="Gill Sans MT"/>
            </a:endParaRPr>
          </a:p>
        </p:txBody>
      </p:sp>
      <p:pic>
        <p:nvPicPr>
          <p:cNvPr id="4" name="Picture 3" descr="Trang trình bày 22, bảng bên phải: Bảng phân tích bổ sung sử dụng ví dụ về quản lý tài chính, với điểm của tiểu hợp phần là 42%.">
            <a:extLst>
              <a:ext uri="{FF2B5EF4-FFF2-40B4-BE49-F238E27FC236}">
                <a16:creationId xmlns:a16="http://schemas.microsoft.com/office/drawing/2014/main" id="{F3E67534-E471-4AE8-0924-1253A4905AFD}"/>
              </a:ext>
            </a:extLst>
          </p:cNvPr>
          <p:cNvPicPr>
            <a:picLocks noChangeAspect="1"/>
          </p:cNvPicPr>
          <p:nvPr/>
        </p:nvPicPr>
        <p:blipFill>
          <a:blip r:embed="rId3"/>
          <a:stretch>
            <a:fillRect/>
          </a:stretch>
        </p:blipFill>
        <p:spPr>
          <a:xfrm>
            <a:off x="6364422" y="1455169"/>
            <a:ext cx="5461000" cy="4686300"/>
          </a:xfrm>
          <a:prstGeom prst="rect">
            <a:avLst/>
          </a:prstGeom>
        </p:spPr>
      </p:pic>
      <p:pic>
        <p:nvPicPr>
          <p:cNvPr id="2" name="Picture 1" descr="Trang trình bày 22, biểu đồ bên trái phía dưới: Biểu đồ radar điều khiển của bảng điểm hiển thị điểm của các chỉ số năng lực hợp phần: Lập kế hoạch ở mức 3%, Khung chính sách và pháp lý ở mức 83%, Quản lý tài chính ở mức 42%, Cung cấp dịch vụ ở mức 47%, Nguồn nhân lực ở mức 83% và Sự tham gia của cộng đồng ở mức 71%.">
            <a:extLst>
              <a:ext uri="{FF2B5EF4-FFF2-40B4-BE49-F238E27FC236}">
                <a16:creationId xmlns:a16="http://schemas.microsoft.com/office/drawing/2014/main" id="{3BF073FA-82D4-9959-DF72-E77C1B0BD04B}"/>
              </a:ext>
            </a:extLst>
          </p:cNvPr>
          <p:cNvPicPr>
            <a:picLocks noChangeAspect="1"/>
          </p:cNvPicPr>
          <p:nvPr/>
        </p:nvPicPr>
        <p:blipFill>
          <a:blip r:embed="rId4"/>
          <a:stretch>
            <a:fillRect/>
          </a:stretch>
        </p:blipFill>
        <p:spPr>
          <a:xfrm>
            <a:off x="1627291" y="4271409"/>
            <a:ext cx="3680902" cy="2194691"/>
          </a:xfrm>
          <a:prstGeom prst="rect">
            <a:avLst/>
          </a:prstGeom>
        </p:spPr>
      </p:pic>
      <p:pic>
        <p:nvPicPr>
          <p:cNvPr id="3" name="Picture 2" descr="Trang trình bày 22, bảng trên cùng bên trái: Mẫu bảng điểm điều khiển hiển thị điểm SCIL là 52%.">
            <a:extLst>
              <a:ext uri="{FF2B5EF4-FFF2-40B4-BE49-F238E27FC236}">
                <a16:creationId xmlns:a16="http://schemas.microsoft.com/office/drawing/2014/main" id="{FE81C7CD-C2BE-C962-D1A8-61AD9ECD19BB}"/>
              </a:ext>
            </a:extLst>
          </p:cNvPr>
          <p:cNvPicPr>
            <a:picLocks noChangeAspect="1"/>
          </p:cNvPicPr>
          <p:nvPr/>
        </p:nvPicPr>
        <p:blipFill>
          <a:blip r:embed="rId5"/>
          <a:stretch>
            <a:fillRect/>
          </a:stretch>
        </p:blipFill>
        <p:spPr>
          <a:xfrm>
            <a:off x="406066" y="1658063"/>
            <a:ext cx="5197290" cy="2080440"/>
          </a:xfrm>
          <a:prstGeom prst="rect">
            <a:avLst/>
          </a:prstGeom>
          <a:ln>
            <a:solidFill>
              <a:schemeClr val="bg1">
                <a:lumMod val="50000"/>
              </a:schemeClr>
            </a:solidFill>
          </a:ln>
        </p:spPr>
      </p:pic>
      <p:sp>
        <p:nvSpPr>
          <p:cNvPr id="8" name="Slide Number Placeholder 4">
            <a:extLst>
              <a:ext uri="{FF2B5EF4-FFF2-40B4-BE49-F238E27FC236}">
                <a16:creationId xmlns:a16="http://schemas.microsoft.com/office/drawing/2014/main" id="{0A821ECC-01FC-2756-AD5B-F7088780E2BB}"/>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22</a:t>
            </a:fld>
            <a:endParaRPr lang="en-US" sz="1100"/>
          </a:p>
        </p:txBody>
      </p:sp>
      <p:sp>
        <p:nvSpPr>
          <p:cNvPr id="12" name="Footer Placeholder 3">
            <a:extLst>
              <a:ext uri="{FF2B5EF4-FFF2-40B4-BE49-F238E27FC236}">
                <a16:creationId xmlns:a16="http://schemas.microsoft.com/office/drawing/2014/main" id="{DE96CDB2-08A9-773A-7009-E6EAE2B7D4A5}"/>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1600104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0F3CF4-E45C-4CA2-B02A-6E3033A97F44}"/>
              </a:ext>
            </a:extLst>
          </p:cNvPr>
          <p:cNvSpPr>
            <a:spLocks noGrp="1"/>
          </p:cNvSpPr>
          <p:nvPr>
            <p:ph idx="1"/>
          </p:nvPr>
        </p:nvSpPr>
        <p:spPr>
          <a:xfrm>
            <a:off x="6390166" y="1235869"/>
            <a:ext cx="5691963" cy="4069777"/>
          </a:xfrm>
        </p:spPr>
        <p:txBody>
          <a:bodyPr>
            <a:normAutofit lnSpcReduction="10000"/>
          </a:bodyPr>
          <a:lstStyle/>
          <a:p>
            <a:pPr marL="396875">
              <a:lnSpc>
                <a:spcPct val="115000"/>
              </a:lnSpc>
              <a:spcBef>
                <a:spcPts val="0"/>
              </a:spcBef>
              <a:spcAft>
                <a:spcPts val="600"/>
              </a:spcAft>
            </a:pPr>
            <a:r>
              <a:rPr lang="en-US" sz="2400" dirty="0" err="1">
                <a:latin typeface="Gill Sans MT" panose="020B0502020104020203" pitchFamily="34" charset="0"/>
                <a:ea typeface="Gill Sans MT" panose="020B0502020104020203" pitchFamily="34" charset="0"/>
                <a:cs typeface="Gill Sans MT" panose="020B0502020104020203" pitchFamily="34" charset="0"/>
              </a:rPr>
              <a:t>Tại</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bước</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này</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công</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cụ</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đánh</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giá</a:t>
            </a:r>
            <a:r>
              <a:rPr lang="en-US" sz="2400" dirty="0">
                <a:latin typeface="Gill Sans MT" panose="020B0502020104020203" pitchFamily="34" charset="0"/>
                <a:ea typeface="Gill Sans MT" panose="020B0502020104020203" pitchFamily="34" charset="0"/>
                <a:cs typeface="Gill Sans MT" panose="020B0502020104020203" pitchFamily="34" charset="0"/>
              </a:rPr>
              <a:t>:</a:t>
            </a:r>
          </a:p>
          <a:p>
            <a:pPr marL="796925" lvl="1">
              <a:lnSpc>
                <a:spcPct val="115000"/>
              </a:lnSpc>
              <a:spcBef>
                <a:spcPts val="0"/>
              </a:spcBef>
              <a:spcAft>
                <a:spcPts val="600"/>
              </a:spcAft>
            </a:pPr>
            <a:r>
              <a:rPr lang="en-US" sz="2000" dirty="0" err="1">
                <a:latin typeface="Gill Sans MT" panose="020B0502020104020203" pitchFamily="34" charset="0"/>
                <a:ea typeface="Gill Sans MT" panose="020B0502020104020203" pitchFamily="34" charset="0"/>
                <a:cs typeface="Gill Sans MT" panose="020B0502020104020203" pitchFamily="34" charset="0"/>
              </a:rPr>
              <a:t>Rà</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soát</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các</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phần</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có</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điểm</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số</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thấp</a:t>
            </a:r>
            <a:endParaRPr lang="en-US" sz="2000" dirty="0">
              <a:latin typeface="Gill Sans MT" panose="020B0502020104020203" pitchFamily="34" charset="0"/>
              <a:ea typeface="Gill Sans MT" panose="020B0502020104020203" pitchFamily="34" charset="0"/>
              <a:cs typeface="Gill Sans MT" panose="020B0502020104020203" pitchFamily="34" charset="0"/>
            </a:endParaRPr>
          </a:p>
          <a:p>
            <a:pPr marL="796925" lvl="1">
              <a:lnSpc>
                <a:spcPct val="115000"/>
              </a:lnSpc>
              <a:spcBef>
                <a:spcPts val="0"/>
              </a:spcBef>
              <a:spcAft>
                <a:spcPts val="600"/>
              </a:spcAft>
            </a:pPr>
            <a:r>
              <a:rPr lang="en-US" sz="2000" dirty="0" err="1">
                <a:latin typeface="Gill Sans MT" panose="020B0502020104020203" pitchFamily="34" charset="0"/>
                <a:ea typeface="Gill Sans MT" panose="020B0502020104020203" pitchFamily="34" charset="0"/>
                <a:cs typeface="Gill Sans MT" panose="020B0502020104020203" pitchFamily="34" charset="0"/>
              </a:rPr>
              <a:t>Tập</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trung</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xem</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xét</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các</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câu</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trả</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lời</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không</a:t>
            </a:r>
            <a:r>
              <a:rPr lang="en-US" sz="2000" dirty="0">
                <a:latin typeface="Gill Sans MT" panose="020B0502020104020203" pitchFamily="34" charset="0"/>
                <a:ea typeface="Gill Sans MT" panose="020B0502020104020203" pitchFamily="34" charset="0"/>
                <a:cs typeface="Gill Sans MT" panose="020B0502020104020203" pitchFamily="34" charset="0"/>
              </a:rPr>
              <a:t>”.</a:t>
            </a:r>
          </a:p>
          <a:p>
            <a:r>
              <a:rPr lang="en-US" sz="2400" dirty="0" err="1">
                <a:latin typeface="Gill Sans MT" panose="020B0502020104020203" pitchFamily="34" charset="0"/>
                <a:ea typeface="Gill Sans MT" panose="020B0502020104020203" pitchFamily="34" charset="0"/>
                <a:cs typeface="Gill Sans MT" panose="020B0502020104020203" pitchFamily="34" charset="0"/>
              </a:rPr>
              <a:t>Thành</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viên</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nhóm</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đánh</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giá</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sẽ</a:t>
            </a:r>
            <a:r>
              <a:rPr lang="en-US" sz="2400" dirty="0">
                <a:latin typeface="Gill Sans MT" panose="020B0502020104020203" pitchFamily="34" charset="0"/>
                <a:ea typeface="Gill Sans MT" panose="020B0502020104020203" pitchFamily="34" charset="0"/>
                <a:cs typeface="Gill Sans MT" panose="020B0502020104020203" pitchFamily="34" charset="0"/>
              </a:rPr>
              <a:t>:</a:t>
            </a:r>
          </a:p>
          <a:p>
            <a:pPr lvl="1"/>
            <a:r>
              <a:rPr lang="en-US" sz="2000" dirty="0" err="1">
                <a:latin typeface="Gill Sans MT" panose="020B0502020104020203" pitchFamily="34" charset="0"/>
                <a:ea typeface="Gill Sans MT" panose="020B0502020104020203" pitchFamily="34" charset="0"/>
                <a:cs typeface="Gill Sans MT" panose="020B0502020104020203" pitchFamily="34" charset="0"/>
              </a:rPr>
              <a:t>Thảo</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luận</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các</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câu</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trả</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lời</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không</a:t>
            </a:r>
            <a:r>
              <a:rPr lang="en-US" sz="2000" dirty="0">
                <a:latin typeface="Gill Sans MT" panose="020B0502020104020203" pitchFamily="34" charset="0"/>
                <a:ea typeface="Gill Sans MT" panose="020B0502020104020203" pitchFamily="34" charset="0"/>
                <a:cs typeface="Gill Sans MT" panose="020B0502020104020203" pitchFamily="34" charset="0"/>
              </a:rPr>
              <a:t>”</a:t>
            </a:r>
          </a:p>
          <a:p>
            <a:pPr lvl="1"/>
            <a:r>
              <a:rPr lang="en-US" sz="2000" dirty="0" err="1">
                <a:latin typeface="Gill Sans MT" panose="020B0502020104020203" pitchFamily="34" charset="0"/>
                <a:ea typeface="Gill Sans MT" panose="020B0502020104020203" pitchFamily="34" charset="0"/>
                <a:cs typeface="Gill Sans MT" panose="020B0502020104020203" pitchFamily="34" charset="0"/>
              </a:rPr>
              <a:t>Thảo</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luận</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xem</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xét</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để</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các</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câu</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trả</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lời</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không</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trở</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thành</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câu</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trả</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lời</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có</a:t>
            </a:r>
            <a:r>
              <a:rPr lang="en-US" sz="2000" dirty="0">
                <a:latin typeface="Gill Sans MT" panose="020B0502020104020203" pitchFamily="34" charset="0"/>
                <a:ea typeface="Gill Sans MT" panose="020B0502020104020203" pitchFamily="34" charset="0"/>
                <a:cs typeface="Gill Sans MT" panose="020B0502020104020203" pitchFamily="34" charset="0"/>
              </a:rPr>
              <a:t>”</a:t>
            </a:r>
          </a:p>
          <a:p>
            <a:pPr lvl="1"/>
            <a:r>
              <a:rPr lang="en-US" sz="2000" dirty="0" err="1">
                <a:latin typeface="Gill Sans MT" panose="020B0502020104020203" pitchFamily="34" charset="0"/>
                <a:ea typeface="Gill Sans MT" panose="020B0502020104020203" pitchFamily="34" charset="0"/>
                <a:cs typeface="Gill Sans MT" panose="020B0502020104020203" pitchFamily="34" charset="0"/>
              </a:rPr>
              <a:t>Báo</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cáo</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tới</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nhóm</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đánh</a:t>
            </a:r>
            <a:r>
              <a:rPr lang="en-US" sz="2000" dirty="0">
                <a:latin typeface="Gill Sans MT" panose="020B0502020104020203" pitchFamily="34" charset="0"/>
                <a:ea typeface="Gill Sans MT" panose="020B0502020104020203" pitchFamily="34" charset="0"/>
                <a:cs typeface="Gill Sans MT" panose="020B0502020104020203" pitchFamily="34" charset="0"/>
              </a:rPr>
              <a:t> </a:t>
            </a:r>
            <a:r>
              <a:rPr lang="en-US" sz="2000" dirty="0" err="1">
                <a:latin typeface="Gill Sans MT" panose="020B0502020104020203" pitchFamily="34" charset="0"/>
                <a:ea typeface="Gill Sans MT" panose="020B0502020104020203" pitchFamily="34" charset="0"/>
                <a:cs typeface="Gill Sans MT" panose="020B0502020104020203" pitchFamily="34" charset="0"/>
              </a:rPr>
              <a:t>giá</a:t>
            </a:r>
            <a:endParaRPr lang="en-US" sz="2000" dirty="0">
              <a:latin typeface="Gill Sans MT" panose="020B0502020104020203" pitchFamily="34" charset="0"/>
              <a:ea typeface="Gill Sans MT" panose="020B0502020104020203" pitchFamily="34" charset="0"/>
              <a:cs typeface="Gill Sans MT" panose="020B0502020104020203" pitchFamily="34" charset="0"/>
            </a:endParaRPr>
          </a:p>
          <a:p>
            <a:r>
              <a:rPr lang="en-US" sz="2400" dirty="0" err="1">
                <a:latin typeface="Gill Sans MT" panose="020B0502020104020203" pitchFamily="34" charset="0"/>
                <a:ea typeface="Gill Sans MT" panose="020B0502020104020203" pitchFamily="34" charset="0"/>
                <a:cs typeface="Gill Sans MT" panose="020B0502020104020203" pitchFamily="34" charset="0"/>
              </a:rPr>
              <a:t>Nhóm</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đánh</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giá</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sẽ</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tập</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trung</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xem</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xét</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và</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xác</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định</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các</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đề</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xuất</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ưu</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r>
              <a:rPr lang="en-US" sz="2400" dirty="0" err="1">
                <a:latin typeface="Gill Sans MT" panose="020B0502020104020203" pitchFamily="34" charset="0"/>
                <a:ea typeface="Gill Sans MT" panose="020B0502020104020203" pitchFamily="34" charset="0"/>
                <a:cs typeface="Gill Sans MT" panose="020B0502020104020203" pitchFamily="34" charset="0"/>
              </a:rPr>
              <a:t>tiên</a:t>
            </a:r>
            <a:r>
              <a:rPr lang="en-US" sz="2400" dirty="0">
                <a:latin typeface="Gill Sans MT" panose="020B0502020104020203" pitchFamily="34" charset="0"/>
                <a:ea typeface="Gill Sans MT" panose="020B0502020104020203" pitchFamily="34" charset="0"/>
                <a:cs typeface="Gill Sans MT" panose="020B0502020104020203" pitchFamily="34" charset="0"/>
              </a:rPr>
              <a:t>. </a:t>
            </a:r>
          </a:p>
        </p:txBody>
      </p:sp>
      <p:pic>
        <p:nvPicPr>
          <p:cNvPr id="4" name="Picture 3" descr="Một nhóm bốn người ngồi quanh bàn đeo khẩu trang, người phụ nữ đang viết trên giấy của bảng flip chart ">
            <a:extLst>
              <a:ext uri="{FF2B5EF4-FFF2-40B4-BE49-F238E27FC236}">
                <a16:creationId xmlns:a16="http://schemas.microsoft.com/office/drawing/2014/main" id="{267AF024-E854-86E1-DF13-C0B80E560DA1}"/>
              </a:ext>
            </a:extLst>
          </p:cNvPr>
          <p:cNvPicPr>
            <a:picLocks noChangeAspect="1"/>
          </p:cNvPicPr>
          <p:nvPr/>
        </p:nvPicPr>
        <p:blipFill>
          <a:blip r:embed="rId3"/>
          <a:stretch>
            <a:fillRect/>
          </a:stretch>
        </p:blipFill>
        <p:spPr>
          <a:xfrm>
            <a:off x="355886" y="1921324"/>
            <a:ext cx="5964866" cy="3976577"/>
          </a:xfrm>
          <a:prstGeom prst="rect">
            <a:avLst/>
          </a:prstGeom>
        </p:spPr>
      </p:pic>
      <p:sp>
        <p:nvSpPr>
          <p:cNvPr id="7" name="Arrow: Right 6">
            <a:extLst>
              <a:ext uri="{FF2B5EF4-FFF2-40B4-BE49-F238E27FC236}">
                <a16:creationId xmlns:a16="http://schemas.microsoft.com/office/drawing/2014/main" id="{D97CD6F9-9482-4844-ACA2-5D6537641CBD}"/>
              </a:ext>
              <a:ext uri="{C183D7F6-B498-43B3-948B-1728B52AA6E4}">
                <adec:decorative xmlns:adec="http://schemas.microsoft.com/office/drawing/2017/decorative" val="1"/>
              </a:ext>
            </a:extLst>
          </p:cNvPr>
          <p:cNvSpPr/>
          <p:nvPr/>
        </p:nvSpPr>
        <p:spPr>
          <a:xfrm>
            <a:off x="694661" y="74429"/>
            <a:ext cx="3640292" cy="1703701"/>
          </a:xfrm>
          <a:prstGeom prst="rightArrow">
            <a:avLst>
              <a:gd name="adj1" fmla="val 50000"/>
              <a:gd name="adj2" fmla="val 5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 name="Arrow: Right 4">
            <a:extLst>
              <a:ext uri="{FF2B5EF4-FFF2-40B4-BE49-F238E27FC236}">
                <a16:creationId xmlns:a16="http://schemas.microsoft.com/office/drawing/2014/main" id="{CE49F892-CD0A-4E30-B85A-2466373B6073}"/>
              </a:ext>
            </a:extLst>
          </p:cNvPr>
          <p:cNvSpPr txBox="1">
            <a:spLocks noGrp="1"/>
          </p:cNvSpPr>
          <p:nvPr>
            <p:ph type="title" idx="4294967295"/>
          </p:nvPr>
        </p:nvSpPr>
        <p:spPr>
          <a:xfrm>
            <a:off x="694661" y="500353"/>
            <a:ext cx="3214367" cy="851851"/>
          </a:xfrm>
          <a:prstGeom prst="rect">
            <a:avLst/>
          </a:prstGeom>
          <a:noFill/>
          <a:ln>
            <a:noFill/>
            <a:prstDash/>
          </a:ln>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87630" tIns="87630" rIns="254000" bIns="188658" numCol="1" spcCol="1270" rtlCol="0" fromWordArt="0" anchor="ctr" anchorCtr="0" forceAA="0" compatLnSpc="1">
            <a:prstTxWarp prst="textNoShape">
              <a:avLst/>
            </a:prstTxWarp>
            <a:noAutofit/>
          </a:bodyPr>
          <a:lstStyle/>
          <a:p>
            <a:pPr marL="0" marR="0" lvl="0" indent="0" algn="l"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err="1">
                <a:ln>
                  <a:noFill/>
                </a:ln>
                <a:solidFill>
                  <a:schemeClr val="lt1"/>
                </a:solidFill>
                <a:effectLst/>
                <a:uLnTx/>
                <a:uFillTx/>
                <a:latin typeface="+mn-lt"/>
                <a:ea typeface="+mn-ea"/>
                <a:cs typeface="+mn-cs"/>
              </a:rPr>
              <a:t>Phân</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tích</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dữ</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liệu</a:t>
            </a:r>
            <a:endParaRPr kumimoji="0" lang="en-US" sz="2300" b="0" i="0" u="none" strike="noStrike" kern="1200" cap="none" spc="0" normalizeH="0" baseline="0" noProof="0" dirty="0">
              <a:ln>
                <a:noFill/>
              </a:ln>
              <a:solidFill>
                <a:schemeClr val="lt1"/>
              </a:solidFill>
              <a:effectLst/>
              <a:uLnTx/>
              <a:uFillTx/>
              <a:latin typeface="+mn-lt"/>
              <a:ea typeface="+mn-ea"/>
              <a:cs typeface="+mn-cs"/>
            </a:endParaRPr>
          </a:p>
        </p:txBody>
      </p:sp>
      <p:sp>
        <p:nvSpPr>
          <p:cNvPr id="3" name="Slide Number Placeholder 4">
            <a:extLst>
              <a:ext uri="{FF2B5EF4-FFF2-40B4-BE49-F238E27FC236}">
                <a16:creationId xmlns:a16="http://schemas.microsoft.com/office/drawing/2014/main" id="{771C4155-49AB-4FE9-5B53-9A1155A9F1CE}"/>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23</a:t>
            </a:fld>
            <a:endParaRPr lang="en-US" sz="1100"/>
          </a:p>
        </p:txBody>
      </p:sp>
      <p:sp>
        <p:nvSpPr>
          <p:cNvPr id="5" name="Footer Placeholder 3">
            <a:extLst>
              <a:ext uri="{FF2B5EF4-FFF2-40B4-BE49-F238E27FC236}">
                <a16:creationId xmlns:a16="http://schemas.microsoft.com/office/drawing/2014/main" id="{92BC9E33-14C6-EA3E-189A-77E158455611}"/>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3793419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ảng mẫu phân tích bổ sung về Quản lý tài chính, hiển thị điểm của tiểu hợp phần là 67% và hai tiêu chí cần cải thiện (tài chính chính xác, kịp thời và các chính sách tài chính cùng quy trình vận hành chuẩn được tài liệu hóa đầy đủ).">
            <a:extLst>
              <a:ext uri="{FF2B5EF4-FFF2-40B4-BE49-F238E27FC236}">
                <a16:creationId xmlns:a16="http://schemas.microsoft.com/office/drawing/2014/main" id="{E6111498-965D-EFFC-86BE-39E4DD1689B9}"/>
              </a:ext>
            </a:extLst>
          </p:cNvPr>
          <p:cNvPicPr>
            <a:picLocks noGrp="1" noChangeAspect="1"/>
          </p:cNvPicPr>
          <p:nvPr>
            <p:ph sz="half" idx="2"/>
          </p:nvPr>
        </p:nvPicPr>
        <p:blipFill>
          <a:blip r:embed="rId3"/>
          <a:stretch>
            <a:fillRect/>
          </a:stretch>
        </p:blipFill>
        <p:spPr>
          <a:xfrm>
            <a:off x="6197600" y="1500144"/>
            <a:ext cx="5384800" cy="4610188"/>
          </a:xfrm>
        </p:spPr>
      </p:pic>
      <p:sp>
        <p:nvSpPr>
          <p:cNvPr id="16" name="Text Placeholder 3">
            <a:extLst>
              <a:ext uri="{FF2B5EF4-FFF2-40B4-BE49-F238E27FC236}">
                <a16:creationId xmlns:a16="http://schemas.microsoft.com/office/drawing/2014/main" id="{4911A1BF-387D-4B0F-92A1-99681612D883}"/>
              </a:ext>
            </a:extLst>
          </p:cNvPr>
          <p:cNvSpPr>
            <a:spLocks noGrp="1"/>
          </p:cNvSpPr>
          <p:nvPr>
            <p:ph sz="half" idx="1"/>
          </p:nvPr>
        </p:nvSpPr>
        <p:spPr>
          <a:xfrm>
            <a:off x="609600" y="1484851"/>
            <a:ext cx="5384800" cy="4641312"/>
          </a:xfrm>
        </p:spPr>
        <p:txBody>
          <a:bodyPr>
            <a:normAutofit/>
          </a:bodyPr>
          <a:lstStyle/>
          <a:p>
            <a:endParaRPr lang="en-US" dirty="0"/>
          </a:p>
          <a:p>
            <a:r>
              <a:rPr lang="en-US" dirty="0" err="1"/>
              <a:t>Đây</a:t>
            </a:r>
            <a:r>
              <a:rPr lang="en-US" dirty="0"/>
              <a:t> </a:t>
            </a:r>
            <a:r>
              <a:rPr lang="en-US" dirty="0" err="1"/>
              <a:t>là</a:t>
            </a:r>
            <a:r>
              <a:rPr lang="en-US" dirty="0"/>
              <a:t> </a:t>
            </a:r>
            <a:r>
              <a:rPr lang="en-US" dirty="0" err="1"/>
              <a:t>ví</a:t>
            </a:r>
            <a:r>
              <a:rPr lang="en-US" dirty="0"/>
              <a:t> </a:t>
            </a:r>
            <a:r>
              <a:rPr lang="en-US" dirty="0" err="1"/>
              <a:t>dụ</a:t>
            </a:r>
            <a:r>
              <a:rPr lang="en-US" dirty="0"/>
              <a:t> </a:t>
            </a:r>
            <a:r>
              <a:rPr lang="en-US" dirty="0" err="1"/>
              <a:t>về</a:t>
            </a:r>
            <a:r>
              <a:rPr lang="en-US" dirty="0"/>
              <a:t> </a:t>
            </a:r>
            <a:r>
              <a:rPr lang="en-US" dirty="0" err="1"/>
              <a:t>các</a:t>
            </a:r>
            <a:r>
              <a:rPr lang="en-US" dirty="0"/>
              <a:t> </a:t>
            </a:r>
            <a:r>
              <a:rPr lang="en-US" dirty="0" err="1"/>
              <a:t>phân</a:t>
            </a:r>
            <a:r>
              <a:rPr lang="en-US" dirty="0"/>
              <a:t> </a:t>
            </a:r>
            <a:r>
              <a:rPr lang="en-US" dirty="0" err="1"/>
              <a:t>tích</a:t>
            </a:r>
            <a:r>
              <a:rPr lang="en-US" dirty="0"/>
              <a:t> </a:t>
            </a:r>
            <a:r>
              <a:rPr lang="en-US" dirty="0" err="1"/>
              <a:t>chuyên</a:t>
            </a:r>
            <a:r>
              <a:rPr lang="en-US" dirty="0"/>
              <a:t> </a:t>
            </a:r>
            <a:r>
              <a:rPr lang="en-US" dirty="0" err="1"/>
              <a:t>sâu</a:t>
            </a:r>
            <a:r>
              <a:rPr lang="en-US" dirty="0"/>
              <a:t> </a:t>
            </a:r>
            <a:r>
              <a:rPr lang="en-US" dirty="0" err="1"/>
              <a:t>về</a:t>
            </a:r>
            <a:r>
              <a:rPr lang="en-US" dirty="0"/>
              <a:t> </a:t>
            </a:r>
            <a:r>
              <a:rPr lang="en-US" dirty="0" err="1"/>
              <a:t>hợp</a:t>
            </a:r>
            <a:r>
              <a:rPr lang="en-US" dirty="0"/>
              <a:t> </a:t>
            </a:r>
            <a:r>
              <a:rPr lang="en-US" dirty="0" err="1"/>
              <a:t>phần</a:t>
            </a:r>
            <a:r>
              <a:rPr lang="en-US" dirty="0"/>
              <a:t> </a:t>
            </a:r>
            <a:r>
              <a:rPr lang="en-US" dirty="0" err="1"/>
              <a:t>quản</a:t>
            </a:r>
            <a:r>
              <a:rPr lang="en-US" dirty="0"/>
              <a:t> </a:t>
            </a:r>
            <a:r>
              <a:rPr lang="en-US" dirty="0" err="1"/>
              <a:t>lý</a:t>
            </a:r>
            <a:r>
              <a:rPr lang="en-US" dirty="0"/>
              <a:t> </a:t>
            </a:r>
            <a:r>
              <a:rPr lang="en-US" dirty="0" err="1"/>
              <a:t>tài</a:t>
            </a:r>
            <a:r>
              <a:rPr lang="en-US" dirty="0"/>
              <a:t> </a:t>
            </a:r>
            <a:r>
              <a:rPr lang="en-US" dirty="0" err="1"/>
              <a:t>chính</a:t>
            </a:r>
            <a:r>
              <a:rPr lang="en-US" dirty="0"/>
              <a:t>, </a:t>
            </a:r>
            <a:r>
              <a:rPr lang="en-US" dirty="0" err="1"/>
              <a:t>chỉ</a:t>
            </a:r>
            <a:r>
              <a:rPr lang="en-US" dirty="0"/>
              <a:t> </a:t>
            </a:r>
            <a:r>
              <a:rPr lang="en-US" dirty="0" err="1"/>
              <a:t>ra</a:t>
            </a:r>
            <a:r>
              <a:rPr lang="en-US" dirty="0"/>
              <a:t> </a:t>
            </a:r>
            <a:r>
              <a:rPr lang="en-US" dirty="0" err="1"/>
              <a:t>rằng</a:t>
            </a:r>
            <a:r>
              <a:rPr lang="en-US" dirty="0"/>
              <a:t> </a:t>
            </a:r>
            <a:r>
              <a:rPr lang="en-US" dirty="0" err="1"/>
              <a:t>các</a:t>
            </a:r>
            <a:r>
              <a:rPr lang="en-US" dirty="0"/>
              <a:t> </a:t>
            </a:r>
            <a:r>
              <a:rPr lang="en-US" dirty="0" err="1"/>
              <a:t>năng</a:t>
            </a:r>
            <a:r>
              <a:rPr lang="en-US" dirty="0"/>
              <a:t> </a:t>
            </a:r>
            <a:r>
              <a:rPr lang="en-US" dirty="0" err="1"/>
              <a:t>lực</a:t>
            </a:r>
            <a:r>
              <a:rPr lang="en-US" dirty="0"/>
              <a:t> </a:t>
            </a:r>
            <a:r>
              <a:rPr lang="en-US" dirty="0" err="1"/>
              <a:t>cơ</a:t>
            </a:r>
            <a:r>
              <a:rPr lang="en-US" dirty="0"/>
              <a:t> </a:t>
            </a:r>
            <a:r>
              <a:rPr lang="en-US" dirty="0" err="1"/>
              <a:t>bản</a:t>
            </a:r>
            <a:r>
              <a:rPr lang="en-US" dirty="0"/>
              <a:t> </a:t>
            </a:r>
            <a:r>
              <a:rPr lang="en-US" dirty="0" err="1"/>
              <a:t>về</a:t>
            </a:r>
            <a:r>
              <a:rPr lang="en-US" dirty="0"/>
              <a:t> </a:t>
            </a:r>
            <a:r>
              <a:rPr lang="en-US" dirty="0" err="1"/>
              <a:t>hợp</a:t>
            </a:r>
            <a:r>
              <a:rPr lang="en-US" dirty="0"/>
              <a:t> </a:t>
            </a:r>
            <a:r>
              <a:rPr lang="en-US" dirty="0" err="1"/>
              <a:t>phần</a:t>
            </a:r>
            <a:r>
              <a:rPr lang="en-US" dirty="0"/>
              <a:t> </a:t>
            </a:r>
            <a:r>
              <a:rPr lang="en-US" dirty="0" err="1"/>
              <a:t>này</a:t>
            </a:r>
            <a:r>
              <a:rPr lang="en-US" dirty="0"/>
              <a:t> </a:t>
            </a:r>
            <a:r>
              <a:rPr lang="en-US" dirty="0" err="1"/>
              <a:t>cần</a:t>
            </a:r>
            <a:r>
              <a:rPr lang="en-US" dirty="0"/>
              <a:t> </a:t>
            </a:r>
            <a:r>
              <a:rPr lang="en-US" dirty="0" err="1"/>
              <a:t>được</a:t>
            </a:r>
            <a:r>
              <a:rPr lang="en-US" dirty="0"/>
              <a:t> </a:t>
            </a:r>
            <a:r>
              <a:rPr lang="en-US" dirty="0" err="1"/>
              <a:t>xây</a:t>
            </a:r>
            <a:r>
              <a:rPr lang="en-US" dirty="0"/>
              <a:t> dung. </a:t>
            </a:r>
          </a:p>
          <a:p>
            <a:r>
              <a:rPr lang="en-US" dirty="0" err="1"/>
              <a:t>Nhưng</a:t>
            </a:r>
            <a:r>
              <a:rPr lang="en-US" dirty="0"/>
              <a:t> </a:t>
            </a:r>
            <a:r>
              <a:rPr lang="en-US" dirty="0" err="1"/>
              <a:t>chỉ</a:t>
            </a:r>
            <a:r>
              <a:rPr lang="en-US" dirty="0"/>
              <a:t> </a:t>
            </a:r>
            <a:r>
              <a:rPr lang="en-US" dirty="0" err="1"/>
              <a:t>có</a:t>
            </a:r>
            <a:r>
              <a:rPr lang="en-US" dirty="0"/>
              <a:t> 2 </a:t>
            </a:r>
            <a:r>
              <a:rPr lang="en-US" dirty="0" err="1"/>
              <a:t>tiêu</a:t>
            </a:r>
            <a:r>
              <a:rPr lang="en-US" dirty="0"/>
              <a:t> </a:t>
            </a:r>
            <a:r>
              <a:rPr lang="en-US" dirty="0" err="1"/>
              <a:t>chí</a:t>
            </a:r>
            <a:r>
              <a:rPr lang="en-US" dirty="0"/>
              <a:t> </a:t>
            </a:r>
            <a:r>
              <a:rPr lang="en-US" dirty="0" err="1"/>
              <a:t>cần</a:t>
            </a:r>
            <a:r>
              <a:rPr lang="en-US" dirty="0"/>
              <a:t> </a:t>
            </a:r>
            <a:r>
              <a:rPr lang="en-US" dirty="0" err="1"/>
              <a:t>cải</a:t>
            </a:r>
            <a:r>
              <a:rPr lang="en-US" dirty="0"/>
              <a:t> </a:t>
            </a:r>
            <a:r>
              <a:rPr lang="en-US" dirty="0" err="1"/>
              <a:t>thiện</a:t>
            </a:r>
            <a:r>
              <a:rPr lang="en-US" dirty="0"/>
              <a:t>. </a:t>
            </a:r>
          </a:p>
        </p:txBody>
      </p:sp>
      <p:sp>
        <p:nvSpPr>
          <p:cNvPr id="6" name="Title 5">
            <a:extLst>
              <a:ext uri="{FF2B5EF4-FFF2-40B4-BE49-F238E27FC236}">
                <a16:creationId xmlns:a16="http://schemas.microsoft.com/office/drawing/2014/main" id="{6E40D49B-2B89-4093-99D3-4FCF4016ED05}"/>
              </a:ext>
            </a:extLst>
          </p:cNvPr>
          <p:cNvSpPr>
            <a:spLocks noGrp="1"/>
          </p:cNvSpPr>
          <p:nvPr>
            <p:ph type="title"/>
          </p:nvPr>
        </p:nvSpPr>
        <p:spPr>
          <a:xfrm>
            <a:off x="224591" y="74362"/>
            <a:ext cx="10972799" cy="1039858"/>
          </a:xfrm>
        </p:spPr>
        <p:txBody>
          <a:bodyPr anchor="ctr">
            <a:normAutofit/>
          </a:bodyPr>
          <a:lstStyle/>
          <a:p>
            <a:pPr algn="l"/>
            <a:r>
              <a:rPr lang="en-US" sz="3200" dirty="0" err="1">
                <a:solidFill>
                  <a:srgbClr val="C00000"/>
                </a:solidFill>
              </a:rPr>
              <a:t>Ví</a:t>
            </a:r>
            <a:r>
              <a:rPr lang="en-US" sz="3200" dirty="0">
                <a:solidFill>
                  <a:srgbClr val="C00000"/>
                </a:solidFill>
              </a:rPr>
              <a:t> </a:t>
            </a:r>
            <a:r>
              <a:rPr lang="en-US" sz="3200" dirty="0" err="1">
                <a:solidFill>
                  <a:srgbClr val="C00000"/>
                </a:solidFill>
              </a:rPr>
              <a:t>dụ</a:t>
            </a:r>
            <a:r>
              <a:rPr lang="en-US" sz="3200" dirty="0">
                <a:solidFill>
                  <a:srgbClr val="C00000"/>
                </a:solidFill>
              </a:rPr>
              <a:t> </a:t>
            </a:r>
            <a:r>
              <a:rPr lang="en-US" sz="3200" dirty="0" err="1">
                <a:solidFill>
                  <a:srgbClr val="C00000"/>
                </a:solidFill>
              </a:rPr>
              <a:t>về</a:t>
            </a:r>
            <a:r>
              <a:rPr lang="en-US" sz="3200" dirty="0">
                <a:solidFill>
                  <a:srgbClr val="C00000"/>
                </a:solidFill>
              </a:rPr>
              <a:t> </a:t>
            </a:r>
            <a:r>
              <a:rPr lang="en-US" sz="3200" dirty="0" err="1">
                <a:solidFill>
                  <a:srgbClr val="C00000"/>
                </a:solidFill>
              </a:rPr>
              <a:t>việc</a:t>
            </a:r>
            <a:r>
              <a:rPr lang="en-US" sz="3200" dirty="0">
                <a:solidFill>
                  <a:srgbClr val="C00000"/>
                </a:solidFill>
              </a:rPr>
              <a:t> </a:t>
            </a:r>
            <a:r>
              <a:rPr lang="en-US" sz="3200" dirty="0" err="1">
                <a:solidFill>
                  <a:srgbClr val="C00000"/>
                </a:solidFill>
              </a:rPr>
              <a:t>phân</a:t>
            </a:r>
            <a:r>
              <a:rPr lang="en-US" sz="3200" dirty="0">
                <a:solidFill>
                  <a:srgbClr val="C00000"/>
                </a:solidFill>
              </a:rPr>
              <a:t> </a:t>
            </a:r>
            <a:r>
              <a:rPr lang="en-US" sz="3200" dirty="0" err="1">
                <a:solidFill>
                  <a:srgbClr val="C00000"/>
                </a:solidFill>
              </a:rPr>
              <a:t>tích</a:t>
            </a:r>
            <a:r>
              <a:rPr lang="en-US" sz="3200" dirty="0">
                <a:solidFill>
                  <a:srgbClr val="C00000"/>
                </a:solidFill>
              </a:rPr>
              <a:t> </a:t>
            </a:r>
            <a:r>
              <a:rPr lang="en-US" sz="3200" dirty="0" err="1">
                <a:solidFill>
                  <a:srgbClr val="C00000"/>
                </a:solidFill>
              </a:rPr>
              <a:t>có</a:t>
            </a:r>
            <a:r>
              <a:rPr lang="en-US" sz="3200" dirty="0">
                <a:solidFill>
                  <a:srgbClr val="C00000"/>
                </a:solidFill>
              </a:rPr>
              <a:t> </a:t>
            </a:r>
            <a:r>
              <a:rPr lang="en-US" sz="3200" dirty="0" err="1">
                <a:solidFill>
                  <a:srgbClr val="C00000"/>
                </a:solidFill>
              </a:rPr>
              <a:t>thể</a:t>
            </a:r>
            <a:r>
              <a:rPr lang="en-US" sz="3200" dirty="0">
                <a:solidFill>
                  <a:srgbClr val="C00000"/>
                </a:solidFill>
              </a:rPr>
              <a:t> </a:t>
            </a:r>
            <a:r>
              <a:rPr lang="en-US" sz="3200" dirty="0" err="1">
                <a:solidFill>
                  <a:srgbClr val="C00000"/>
                </a:solidFill>
              </a:rPr>
              <a:t>cho</a:t>
            </a:r>
            <a:r>
              <a:rPr lang="en-US" sz="3200" dirty="0">
                <a:solidFill>
                  <a:srgbClr val="C00000"/>
                </a:solidFill>
              </a:rPr>
              <a:t> ta </a:t>
            </a:r>
            <a:r>
              <a:rPr lang="en-US" sz="3200" dirty="0" err="1">
                <a:solidFill>
                  <a:srgbClr val="C00000"/>
                </a:solidFill>
              </a:rPr>
              <a:t>thấy</a:t>
            </a:r>
            <a:r>
              <a:rPr lang="en-US" sz="3200" dirty="0">
                <a:solidFill>
                  <a:srgbClr val="C00000"/>
                </a:solidFill>
              </a:rPr>
              <a:t> </a:t>
            </a:r>
            <a:r>
              <a:rPr lang="en-US" sz="3200" dirty="0" err="1">
                <a:solidFill>
                  <a:srgbClr val="C00000"/>
                </a:solidFill>
              </a:rPr>
              <a:t>điều</a:t>
            </a:r>
            <a:r>
              <a:rPr lang="en-US" sz="3200" dirty="0">
                <a:solidFill>
                  <a:srgbClr val="C00000"/>
                </a:solidFill>
              </a:rPr>
              <a:t> </a:t>
            </a:r>
            <a:r>
              <a:rPr lang="en-US" sz="3200" dirty="0" err="1">
                <a:solidFill>
                  <a:srgbClr val="C00000"/>
                </a:solidFill>
              </a:rPr>
              <a:t>gì</a:t>
            </a:r>
            <a:r>
              <a:rPr lang="en-US" sz="3200" dirty="0">
                <a:solidFill>
                  <a:srgbClr val="C00000"/>
                </a:solidFill>
              </a:rPr>
              <a:t>.</a:t>
            </a:r>
          </a:p>
        </p:txBody>
      </p:sp>
      <p:sp>
        <p:nvSpPr>
          <p:cNvPr id="2" name="Slide Number Placeholder 4">
            <a:extLst>
              <a:ext uri="{FF2B5EF4-FFF2-40B4-BE49-F238E27FC236}">
                <a16:creationId xmlns:a16="http://schemas.microsoft.com/office/drawing/2014/main" id="{A5E2EAFD-DF79-E860-F1B0-D771C83BA017}"/>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24</a:t>
            </a:fld>
            <a:endParaRPr lang="en-US" sz="1100"/>
          </a:p>
        </p:txBody>
      </p:sp>
      <p:sp>
        <p:nvSpPr>
          <p:cNvPr id="3" name="Footer Placeholder 3">
            <a:extLst>
              <a:ext uri="{FF2B5EF4-FFF2-40B4-BE49-F238E27FC236}">
                <a16:creationId xmlns:a16="http://schemas.microsoft.com/office/drawing/2014/main" id="{8DD6D6FB-6E75-B749-D7E4-F91F99810407}"/>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3942180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3A2336-9713-660F-90D8-B05815BE26F8}"/>
              </a:ext>
            </a:extLst>
          </p:cNvPr>
          <p:cNvSpPr>
            <a:spLocks noGrp="1"/>
          </p:cNvSpPr>
          <p:nvPr>
            <p:ph idx="1"/>
          </p:nvPr>
        </p:nvSpPr>
        <p:spPr>
          <a:xfrm>
            <a:off x="5752214" y="1484852"/>
            <a:ext cx="5830186" cy="4641312"/>
          </a:xfrm>
        </p:spPr>
        <p:txBody>
          <a:bodyPr>
            <a:normAutofit fontScale="92500" lnSpcReduction="10000"/>
          </a:bodyPr>
          <a:lstStyle/>
          <a:p>
            <a:r>
              <a:rPr lang="en-US" dirty="0" err="1"/>
              <a:t>Phân</a:t>
            </a:r>
            <a:r>
              <a:rPr lang="en-US" dirty="0"/>
              <a:t> </a:t>
            </a:r>
            <a:r>
              <a:rPr lang="en-US" dirty="0" err="1"/>
              <a:t>tích</a:t>
            </a:r>
            <a:r>
              <a:rPr lang="en-US" dirty="0"/>
              <a:t> </a:t>
            </a:r>
            <a:r>
              <a:rPr lang="en-US" dirty="0" err="1"/>
              <a:t>của</a:t>
            </a:r>
            <a:r>
              <a:rPr lang="en-US" dirty="0"/>
              <a:t> </a:t>
            </a:r>
            <a:r>
              <a:rPr lang="en-US" dirty="0" err="1"/>
              <a:t>công</a:t>
            </a:r>
            <a:r>
              <a:rPr lang="en-US" dirty="0"/>
              <a:t> </a:t>
            </a:r>
            <a:r>
              <a:rPr lang="en-US" dirty="0" err="1"/>
              <a:t>cụ</a:t>
            </a:r>
            <a:r>
              <a:rPr lang="en-US" dirty="0"/>
              <a:t> </a:t>
            </a:r>
            <a:r>
              <a:rPr lang="en-US" dirty="0" err="1"/>
              <a:t>đánh</a:t>
            </a:r>
            <a:r>
              <a:rPr lang="en-US" dirty="0"/>
              <a:t> </a:t>
            </a:r>
            <a:r>
              <a:rPr lang="en-US" dirty="0" err="1"/>
              <a:t>giá</a:t>
            </a:r>
            <a:r>
              <a:rPr lang="en-US" dirty="0"/>
              <a:t> </a:t>
            </a:r>
            <a:r>
              <a:rPr lang="en-US" dirty="0" err="1"/>
              <a:t>này</a:t>
            </a:r>
            <a:r>
              <a:rPr lang="en-US" dirty="0"/>
              <a:t> </a:t>
            </a:r>
            <a:r>
              <a:rPr lang="en-US" dirty="0" err="1"/>
              <a:t>có</a:t>
            </a:r>
            <a:r>
              <a:rPr lang="en-US" dirty="0"/>
              <a:t> </a:t>
            </a:r>
            <a:r>
              <a:rPr lang="en-US" dirty="0" err="1"/>
              <a:t>thể</a:t>
            </a:r>
            <a:r>
              <a:rPr lang="en-US" dirty="0"/>
              <a:t> </a:t>
            </a:r>
            <a:r>
              <a:rPr lang="en-US" dirty="0" err="1"/>
              <a:t>chỉ</a:t>
            </a:r>
            <a:r>
              <a:rPr lang="en-US" dirty="0"/>
              <a:t> ra </a:t>
            </a:r>
            <a:r>
              <a:rPr lang="en-US" dirty="0" err="1"/>
              <a:t>các</a:t>
            </a:r>
            <a:r>
              <a:rPr lang="en-US" dirty="0"/>
              <a:t> </a:t>
            </a:r>
            <a:r>
              <a:rPr lang="en-US" dirty="0" err="1"/>
              <a:t>lĩnh</a:t>
            </a:r>
            <a:r>
              <a:rPr lang="en-US" dirty="0"/>
              <a:t> </a:t>
            </a:r>
            <a:r>
              <a:rPr lang="en-US" dirty="0" err="1"/>
              <a:t>vực</a:t>
            </a:r>
            <a:r>
              <a:rPr lang="en-US" dirty="0"/>
              <a:t> </a:t>
            </a:r>
            <a:r>
              <a:rPr lang="en-US" dirty="0" err="1"/>
              <a:t>cần</a:t>
            </a:r>
            <a:r>
              <a:rPr lang="en-US" dirty="0"/>
              <a:t> </a:t>
            </a:r>
            <a:r>
              <a:rPr lang="en-US" dirty="0" err="1"/>
              <a:t>thiết</a:t>
            </a:r>
            <a:r>
              <a:rPr lang="en-US" dirty="0"/>
              <a:t> </a:t>
            </a:r>
            <a:r>
              <a:rPr lang="en-US" dirty="0" err="1"/>
              <a:t>được</a:t>
            </a:r>
            <a:r>
              <a:rPr lang="en-US" dirty="0"/>
              <a:t> </a:t>
            </a:r>
            <a:r>
              <a:rPr lang="en-US" dirty="0" err="1"/>
              <a:t>cải</a:t>
            </a:r>
            <a:r>
              <a:rPr lang="en-US" dirty="0"/>
              <a:t> </a:t>
            </a:r>
            <a:r>
              <a:rPr lang="en-US" dirty="0" err="1"/>
              <a:t>thiện</a:t>
            </a:r>
            <a:endParaRPr lang="en-US" dirty="0"/>
          </a:p>
          <a:p>
            <a:r>
              <a:rPr lang="en-US" dirty="0" err="1"/>
              <a:t>Nhóm</a:t>
            </a:r>
            <a:r>
              <a:rPr lang="en-US" dirty="0"/>
              <a:t> </a:t>
            </a:r>
            <a:r>
              <a:rPr lang="en-US" dirty="0" err="1"/>
              <a:t>đánh</a:t>
            </a:r>
            <a:r>
              <a:rPr lang="en-US" dirty="0"/>
              <a:t> </a:t>
            </a:r>
            <a:r>
              <a:rPr lang="en-US" dirty="0" err="1"/>
              <a:t>giá</a:t>
            </a:r>
            <a:r>
              <a:rPr lang="en-US" dirty="0"/>
              <a:t> </a:t>
            </a:r>
            <a:r>
              <a:rPr lang="en-US" dirty="0" err="1"/>
              <a:t>xác</a:t>
            </a:r>
            <a:r>
              <a:rPr lang="en-US" dirty="0"/>
              <a:t> </a:t>
            </a:r>
            <a:r>
              <a:rPr lang="en-US" dirty="0" err="1"/>
              <a:t>đình</a:t>
            </a:r>
            <a:r>
              <a:rPr lang="en-US" dirty="0"/>
              <a:t> </a:t>
            </a:r>
            <a:r>
              <a:rPr lang="en-US" dirty="0" err="1"/>
              <a:t>từ</a:t>
            </a:r>
            <a:r>
              <a:rPr lang="en-US" dirty="0"/>
              <a:t> 5 – 10 </a:t>
            </a:r>
            <a:r>
              <a:rPr lang="en-US" dirty="0" err="1"/>
              <a:t>đề</a:t>
            </a:r>
            <a:r>
              <a:rPr lang="en-US" dirty="0"/>
              <a:t> </a:t>
            </a:r>
            <a:r>
              <a:rPr lang="en-US" dirty="0" err="1"/>
              <a:t>xuất</a:t>
            </a:r>
            <a:r>
              <a:rPr lang="en-US" dirty="0"/>
              <a:t> </a:t>
            </a:r>
            <a:r>
              <a:rPr lang="en-US" dirty="0" err="1"/>
              <a:t>và</a:t>
            </a:r>
            <a:r>
              <a:rPr lang="en-US" dirty="0"/>
              <a:t> </a:t>
            </a:r>
            <a:r>
              <a:rPr lang="en-US" dirty="0" err="1"/>
              <a:t>xây</a:t>
            </a:r>
            <a:r>
              <a:rPr lang="en-US" dirty="0"/>
              <a:t> </a:t>
            </a:r>
            <a:r>
              <a:rPr lang="en-US" dirty="0" err="1"/>
              <a:t>dựng</a:t>
            </a:r>
            <a:r>
              <a:rPr lang="en-US" dirty="0"/>
              <a:t> </a:t>
            </a:r>
            <a:r>
              <a:rPr lang="en-US" dirty="0" err="1"/>
              <a:t>kế</a:t>
            </a:r>
            <a:r>
              <a:rPr lang="en-US" dirty="0"/>
              <a:t> </a:t>
            </a:r>
            <a:r>
              <a:rPr lang="en-US" dirty="0" err="1"/>
              <a:t>hoạch</a:t>
            </a:r>
            <a:r>
              <a:rPr lang="en-US" dirty="0"/>
              <a:t> </a:t>
            </a:r>
            <a:r>
              <a:rPr lang="en-US" dirty="0" err="1"/>
              <a:t>thực</a:t>
            </a:r>
            <a:r>
              <a:rPr lang="en-US" dirty="0"/>
              <a:t> </a:t>
            </a:r>
            <a:r>
              <a:rPr lang="en-US" dirty="0" err="1"/>
              <a:t>hiện</a:t>
            </a:r>
            <a:r>
              <a:rPr lang="en-US" dirty="0"/>
              <a:t> </a:t>
            </a:r>
            <a:r>
              <a:rPr lang="en-US" dirty="0" err="1"/>
              <a:t>dựa</a:t>
            </a:r>
            <a:r>
              <a:rPr lang="en-US" dirty="0"/>
              <a:t> </a:t>
            </a:r>
            <a:r>
              <a:rPr lang="en-US" dirty="0" err="1"/>
              <a:t>trên</a:t>
            </a:r>
            <a:r>
              <a:rPr lang="en-US" dirty="0"/>
              <a:t> </a:t>
            </a:r>
            <a:r>
              <a:rPr lang="en-US" dirty="0" err="1"/>
              <a:t>các</a:t>
            </a:r>
            <a:r>
              <a:rPr lang="en-US" dirty="0"/>
              <a:t> </a:t>
            </a:r>
            <a:r>
              <a:rPr lang="en-US" dirty="0" err="1"/>
              <a:t>đề</a:t>
            </a:r>
            <a:r>
              <a:rPr lang="en-US" dirty="0"/>
              <a:t> </a:t>
            </a:r>
            <a:r>
              <a:rPr lang="en-US" dirty="0" err="1"/>
              <a:t>xuất</a:t>
            </a:r>
            <a:r>
              <a:rPr lang="en-US" dirty="0"/>
              <a:t> </a:t>
            </a:r>
            <a:r>
              <a:rPr lang="en-US" dirty="0" err="1"/>
              <a:t>đó</a:t>
            </a:r>
            <a:r>
              <a:rPr lang="en-US" dirty="0"/>
              <a:t> </a:t>
            </a:r>
            <a:r>
              <a:rPr lang="en-US" dirty="0" err="1"/>
              <a:t>trong</a:t>
            </a:r>
            <a:r>
              <a:rPr lang="en-US" dirty="0"/>
              <a:t> </a:t>
            </a:r>
            <a:r>
              <a:rPr lang="en-US" dirty="0" err="1"/>
              <a:t>vòng</a:t>
            </a:r>
            <a:r>
              <a:rPr lang="en-US" dirty="0"/>
              <a:t> 1-2 </a:t>
            </a:r>
            <a:r>
              <a:rPr lang="en-US" dirty="0" err="1"/>
              <a:t>năm</a:t>
            </a:r>
            <a:r>
              <a:rPr lang="en-US" dirty="0"/>
              <a:t>.</a:t>
            </a:r>
          </a:p>
          <a:p>
            <a:r>
              <a:rPr lang="en-US" dirty="0" err="1"/>
              <a:t>Để</a:t>
            </a:r>
            <a:r>
              <a:rPr lang="en-US" dirty="0"/>
              <a:t> </a:t>
            </a:r>
            <a:r>
              <a:rPr lang="en-US" dirty="0" err="1"/>
              <a:t>thực</a:t>
            </a:r>
            <a:r>
              <a:rPr lang="en-US" dirty="0"/>
              <a:t> </a:t>
            </a:r>
            <a:r>
              <a:rPr lang="en-US" dirty="0" err="1"/>
              <a:t>hiện</a:t>
            </a:r>
            <a:r>
              <a:rPr lang="en-US" dirty="0"/>
              <a:t>, </a:t>
            </a:r>
            <a:r>
              <a:rPr lang="en-US" dirty="0" err="1"/>
              <a:t>cần</a:t>
            </a:r>
            <a:r>
              <a:rPr lang="en-US" dirty="0"/>
              <a:t>:</a:t>
            </a:r>
          </a:p>
          <a:p>
            <a:pPr lvl="1"/>
            <a:r>
              <a:rPr lang="en-US" dirty="0" err="1"/>
              <a:t>Tính</a:t>
            </a:r>
            <a:r>
              <a:rPr lang="en-US" dirty="0"/>
              <a:t> </a:t>
            </a:r>
            <a:r>
              <a:rPr lang="en-US" dirty="0" err="1"/>
              <a:t>hợp</a:t>
            </a:r>
            <a:r>
              <a:rPr lang="en-US" dirty="0"/>
              <a:t> </a:t>
            </a:r>
            <a:r>
              <a:rPr lang="en-US" dirty="0" err="1"/>
              <a:t>lý</a:t>
            </a:r>
            <a:r>
              <a:rPr lang="en-US" dirty="0"/>
              <a:t> </a:t>
            </a:r>
            <a:r>
              <a:rPr lang="en-US" dirty="0" err="1"/>
              <a:t>về</a:t>
            </a:r>
            <a:r>
              <a:rPr lang="en-US" dirty="0"/>
              <a:t> </a:t>
            </a:r>
            <a:r>
              <a:rPr lang="en-US" dirty="0" err="1"/>
              <a:t>mặt</a:t>
            </a:r>
            <a:r>
              <a:rPr lang="en-US" dirty="0"/>
              <a:t> </a:t>
            </a:r>
            <a:r>
              <a:rPr lang="en-US" dirty="0" err="1"/>
              <a:t>thời</a:t>
            </a:r>
            <a:r>
              <a:rPr lang="en-US" dirty="0"/>
              <a:t> </a:t>
            </a:r>
            <a:r>
              <a:rPr lang="en-US" dirty="0" err="1"/>
              <a:t>gian</a:t>
            </a:r>
            <a:r>
              <a:rPr lang="en-US" dirty="0"/>
              <a:t> </a:t>
            </a:r>
            <a:r>
              <a:rPr lang="en-US" dirty="0" err="1"/>
              <a:t>để</a:t>
            </a:r>
            <a:r>
              <a:rPr lang="en-US" dirty="0"/>
              <a:t> </a:t>
            </a:r>
            <a:r>
              <a:rPr lang="en-US" dirty="0" err="1"/>
              <a:t>thực</a:t>
            </a:r>
            <a:r>
              <a:rPr lang="en-US" dirty="0"/>
              <a:t> </a:t>
            </a:r>
            <a:r>
              <a:rPr lang="en-US" dirty="0" err="1"/>
              <a:t>hiện</a:t>
            </a:r>
            <a:r>
              <a:rPr lang="en-US" dirty="0"/>
              <a:t>.</a:t>
            </a:r>
          </a:p>
          <a:p>
            <a:pPr lvl="1"/>
            <a:r>
              <a:rPr lang="en-US" dirty="0" err="1"/>
              <a:t>Cần</a:t>
            </a:r>
            <a:r>
              <a:rPr lang="en-US" dirty="0"/>
              <a:t> </a:t>
            </a:r>
            <a:r>
              <a:rPr lang="en-US" dirty="0" err="1"/>
              <a:t>thực</a:t>
            </a:r>
            <a:r>
              <a:rPr lang="en-US" dirty="0"/>
              <a:t> </a:t>
            </a:r>
            <a:r>
              <a:rPr lang="en-US" dirty="0" err="1"/>
              <a:t>hiện</a:t>
            </a:r>
            <a:endParaRPr lang="en-US" dirty="0"/>
          </a:p>
          <a:p>
            <a:pPr lvl="2"/>
            <a:r>
              <a:rPr lang="en-US" dirty="0" err="1"/>
              <a:t>Phê</a:t>
            </a:r>
            <a:r>
              <a:rPr lang="en-US" dirty="0"/>
              <a:t> </a:t>
            </a:r>
            <a:r>
              <a:rPr lang="en-US" dirty="0" err="1"/>
              <a:t>duyệt</a:t>
            </a:r>
            <a:r>
              <a:rPr lang="en-US" dirty="0"/>
              <a:t> </a:t>
            </a:r>
            <a:r>
              <a:rPr lang="en-US" dirty="0" err="1"/>
              <a:t>của</a:t>
            </a:r>
            <a:r>
              <a:rPr lang="en-US" dirty="0"/>
              <a:t> </a:t>
            </a:r>
            <a:r>
              <a:rPr lang="en-US" dirty="0" err="1"/>
              <a:t>cơ</a:t>
            </a:r>
            <a:r>
              <a:rPr lang="en-US" dirty="0"/>
              <a:t> </a:t>
            </a:r>
            <a:r>
              <a:rPr lang="en-US" dirty="0" err="1"/>
              <a:t>quan</a:t>
            </a:r>
            <a:r>
              <a:rPr lang="en-US" dirty="0"/>
              <a:t>  </a:t>
            </a:r>
            <a:r>
              <a:rPr lang="en-US" dirty="0" err="1"/>
              <a:t>liên</a:t>
            </a:r>
            <a:r>
              <a:rPr lang="en-US" dirty="0"/>
              <a:t> </a:t>
            </a:r>
            <a:r>
              <a:rPr lang="en-US" dirty="0" err="1"/>
              <a:t>quan</a:t>
            </a:r>
            <a:endParaRPr lang="en-US" dirty="0"/>
          </a:p>
          <a:p>
            <a:pPr lvl="2"/>
            <a:r>
              <a:rPr lang="en-US" dirty="0" err="1"/>
              <a:t>Ngân</a:t>
            </a:r>
            <a:r>
              <a:rPr lang="en-US" dirty="0"/>
              <a:t> </a:t>
            </a:r>
            <a:r>
              <a:rPr lang="en-US" dirty="0" err="1"/>
              <a:t>sách</a:t>
            </a:r>
            <a:r>
              <a:rPr lang="en-US" dirty="0"/>
              <a:t> </a:t>
            </a:r>
            <a:r>
              <a:rPr lang="en-US" dirty="0" err="1"/>
              <a:t>thực</a:t>
            </a:r>
            <a:r>
              <a:rPr lang="en-US" dirty="0"/>
              <a:t> </a:t>
            </a:r>
            <a:r>
              <a:rPr lang="en-US" dirty="0" err="1"/>
              <a:t>hiện</a:t>
            </a:r>
            <a:r>
              <a:rPr lang="en-US" dirty="0"/>
              <a:t> </a:t>
            </a:r>
            <a:r>
              <a:rPr lang="en-US" dirty="0" err="1"/>
              <a:t>được</a:t>
            </a:r>
            <a:r>
              <a:rPr lang="en-US" dirty="0"/>
              <a:t> </a:t>
            </a:r>
            <a:r>
              <a:rPr lang="en-US" dirty="0" err="1"/>
              <a:t>phân</a:t>
            </a:r>
            <a:r>
              <a:rPr lang="en-US" dirty="0"/>
              <a:t> </a:t>
            </a:r>
            <a:r>
              <a:rPr lang="en-US" dirty="0" err="1"/>
              <a:t>bổ</a:t>
            </a:r>
            <a:endParaRPr lang="en-US" dirty="0"/>
          </a:p>
          <a:p>
            <a:endParaRPr lang="en-US" dirty="0"/>
          </a:p>
        </p:txBody>
      </p:sp>
      <p:pic>
        <p:nvPicPr>
          <p:cNvPr id="9" name="Picture 8" descr="Hình ảnh bảng mô tả bao gồm các danh mục được đánh dấu và một cây bút chì ở phía trước.">
            <a:extLst>
              <a:ext uri="{FF2B5EF4-FFF2-40B4-BE49-F238E27FC236}">
                <a16:creationId xmlns:a16="http://schemas.microsoft.com/office/drawing/2014/main" id="{37664F72-2646-765C-309A-E0F5990EE35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7284" y="1522066"/>
            <a:ext cx="4066672" cy="4383240"/>
          </a:xfrm>
          <a:prstGeom prst="rect">
            <a:avLst/>
          </a:prstGeom>
        </p:spPr>
      </p:pic>
      <p:sp>
        <p:nvSpPr>
          <p:cNvPr id="3" name="Title 2">
            <a:extLst>
              <a:ext uri="{FF2B5EF4-FFF2-40B4-BE49-F238E27FC236}">
                <a16:creationId xmlns:a16="http://schemas.microsoft.com/office/drawing/2014/main" id="{E5D572C3-F600-0074-72EC-EE846260D1B1}"/>
              </a:ext>
            </a:extLst>
          </p:cNvPr>
          <p:cNvSpPr>
            <a:spLocks noGrp="1"/>
          </p:cNvSpPr>
          <p:nvPr>
            <p:ph type="title"/>
          </p:nvPr>
        </p:nvSpPr>
        <p:spPr>
          <a:xfrm>
            <a:off x="265814" y="152569"/>
            <a:ext cx="10972799" cy="1039858"/>
          </a:xfrm>
        </p:spPr>
        <p:txBody>
          <a:bodyPr/>
          <a:lstStyle/>
          <a:p>
            <a:pPr algn="l"/>
            <a:r>
              <a:rPr lang="en-US" dirty="0" err="1">
                <a:solidFill>
                  <a:srgbClr val="C00000"/>
                </a:solidFill>
              </a:rPr>
              <a:t>Các</a:t>
            </a:r>
            <a:r>
              <a:rPr lang="en-US" dirty="0">
                <a:solidFill>
                  <a:srgbClr val="C00000"/>
                </a:solidFill>
              </a:rPr>
              <a:t> </a:t>
            </a:r>
            <a:r>
              <a:rPr lang="en-US" dirty="0" err="1">
                <a:solidFill>
                  <a:srgbClr val="C00000"/>
                </a:solidFill>
              </a:rPr>
              <a:t>đề</a:t>
            </a:r>
            <a:r>
              <a:rPr lang="en-US" dirty="0">
                <a:solidFill>
                  <a:srgbClr val="C00000"/>
                </a:solidFill>
              </a:rPr>
              <a:t> </a:t>
            </a:r>
            <a:r>
              <a:rPr lang="en-US" dirty="0" err="1">
                <a:solidFill>
                  <a:srgbClr val="C00000"/>
                </a:solidFill>
              </a:rPr>
              <a:t>xuất</a:t>
            </a:r>
            <a:r>
              <a:rPr lang="en-US" dirty="0">
                <a:solidFill>
                  <a:srgbClr val="C00000"/>
                </a:solidFill>
              </a:rPr>
              <a:t> </a:t>
            </a:r>
            <a:r>
              <a:rPr lang="en-US" dirty="0" err="1">
                <a:solidFill>
                  <a:srgbClr val="C00000"/>
                </a:solidFill>
              </a:rPr>
              <a:t>ưu</a:t>
            </a:r>
            <a:r>
              <a:rPr lang="en-US" dirty="0">
                <a:solidFill>
                  <a:srgbClr val="C00000"/>
                </a:solidFill>
              </a:rPr>
              <a:t> </a:t>
            </a:r>
            <a:r>
              <a:rPr lang="en-US" dirty="0" err="1">
                <a:solidFill>
                  <a:srgbClr val="C00000"/>
                </a:solidFill>
              </a:rPr>
              <a:t>tiên</a:t>
            </a:r>
            <a:endParaRPr lang="en-US" dirty="0">
              <a:solidFill>
                <a:srgbClr val="C00000"/>
              </a:solidFill>
            </a:endParaRPr>
          </a:p>
        </p:txBody>
      </p:sp>
      <p:sp>
        <p:nvSpPr>
          <p:cNvPr id="6" name="Slide Number Placeholder 4">
            <a:extLst>
              <a:ext uri="{FF2B5EF4-FFF2-40B4-BE49-F238E27FC236}">
                <a16:creationId xmlns:a16="http://schemas.microsoft.com/office/drawing/2014/main" id="{2F74FAEE-FC2F-5C4C-1765-D089908B9440}"/>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25</a:t>
            </a:fld>
            <a:endParaRPr lang="en-US" sz="1100"/>
          </a:p>
        </p:txBody>
      </p:sp>
      <p:sp>
        <p:nvSpPr>
          <p:cNvPr id="7" name="Footer Placeholder 3">
            <a:extLst>
              <a:ext uri="{FF2B5EF4-FFF2-40B4-BE49-F238E27FC236}">
                <a16:creationId xmlns:a16="http://schemas.microsoft.com/office/drawing/2014/main" id="{6E494A48-72BD-FC5D-8DA4-D9C51DA07812}"/>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1265442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098BB26-9B34-43F6-8E0A-C673CA92FBDE}"/>
              </a:ext>
            </a:extLst>
          </p:cNvPr>
          <p:cNvSpPr>
            <a:spLocks noGrp="1"/>
          </p:cNvSpPr>
          <p:nvPr>
            <p:ph idx="1"/>
          </p:nvPr>
        </p:nvSpPr>
        <p:spPr>
          <a:xfrm>
            <a:off x="170025" y="2261626"/>
            <a:ext cx="4345901" cy="3944937"/>
          </a:xfrm>
        </p:spPr>
        <p:txBody>
          <a:bodyPr>
            <a:normAutofit fontScale="92500" lnSpcReduction="10000"/>
          </a:bodyPr>
          <a:lstStyle/>
          <a:p>
            <a:r>
              <a:rPr lang="en-US" dirty="0" err="1"/>
              <a:t>Điều</a:t>
            </a:r>
            <a:r>
              <a:rPr lang="en-US" dirty="0"/>
              <a:t> </a:t>
            </a:r>
            <a:r>
              <a:rPr lang="en-US" dirty="0" err="1"/>
              <a:t>phối</a:t>
            </a:r>
            <a:r>
              <a:rPr lang="en-US" dirty="0"/>
              <a:t> </a:t>
            </a:r>
            <a:r>
              <a:rPr lang="en-US" dirty="0" err="1"/>
              <a:t>viên</a:t>
            </a:r>
            <a:r>
              <a:rPr lang="en-US" dirty="0"/>
              <a:t> </a:t>
            </a:r>
            <a:r>
              <a:rPr lang="en-US" dirty="0" err="1"/>
              <a:t>sẽ</a:t>
            </a:r>
            <a:r>
              <a:rPr lang="en-US" dirty="0"/>
              <a:t> </a:t>
            </a:r>
            <a:r>
              <a:rPr lang="en-US" dirty="0" err="1"/>
              <a:t>dự</a:t>
            </a:r>
            <a:r>
              <a:rPr lang="en-US" dirty="0"/>
              <a:t> </a:t>
            </a:r>
            <a:r>
              <a:rPr lang="en-US" dirty="0" err="1"/>
              <a:t>thảo</a:t>
            </a:r>
            <a:r>
              <a:rPr lang="en-US" dirty="0"/>
              <a:t> </a:t>
            </a:r>
            <a:r>
              <a:rPr lang="en-US" dirty="0" err="1"/>
              <a:t>báo</a:t>
            </a:r>
            <a:r>
              <a:rPr lang="en-US" dirty="0"/>
              <a:t> </a:t>
            </a:r>
            <a:r>
              <a:rPr lang="en-US" dirty="0" err="1"/>
              <a:t>cáo</a:t>
            </a:r>
            <a:r>
              <a:rPr lang="en-US" dirty="0"/>
              <a:t> </a:t>
            </a:r>
            <a:r>
              <a:rPr lang="en-US" dirty="0" err="1"/>
              <a:t>sau</a:t>
            </a:r>
            <a:r>
              <a:rPr lang="en-US" dirty="0"/>
              <a:t> </a:t>
            </a:r>
            <a:r>
              <a:rPr lang="en-US" dirty="0" err="1"/>
              <a:t>khi</a:t>
            </a:r>
            <a:r>
              <a:rPr lang="en-US" dirty="0"/>
              <a:t> </a:t>
            </a:r>
            <a:r>
              <a:rPr lang="en-US" dirty="0" err="1"/>
              <a:t>tổng</a:t>
            </a:r>
            <a:r>
              <a:rPr lang="en-US" dirty="0"/>
              <a:t> </a:t>
            </a:r>
            <a:r>
              <a:rPr lang="en-US" dirty="0" err="1"/>
              <a:t>hợp</a:t>
            </a:r>
            <a:r>
              <a:rPr lang="en-US" dirty="0"/>
              <a:t> </a:t>
            </a:r>
            <a:r>
              <a:rPr lang="en-US" dirty="0" err="1"/>
              <a:t>các</a:t>
            </a:r>
            <a:r>
              <a:rPr lang="en-US" dirty="0"/>
              <a:t> </a:t>
            </a:r>
            <a:r>
              <a:rPr lang="en-US" dirty="0" err="1"/>
              <a:t>phân</a:t>
            </a:r>
            <a:r>
              <a:rPr lang="en-US" dirty="0"/>
              <a:t> </a:t>
            </a:r>
            <a:r>
              <a:rPr lang="en-US" dirty="0" err="1"/>
              <a:t>tích</a:t>
            </a:r>
            <a:r>
              <a:rPr lang="en-US" dirty="0"/>
              <a:t> </a:t>
            </a:r>
            <a:r>
              <a:rPr lang="en-US" dirty="0" err="1"/>
              <a:t>và</a:t>
            </a:r>
            <a:r>
              <a:rPr lang="en-US" dirty="0"/>
              <a:t> </a:t>
            </a:r>
            <a:r>
              <a:rPr lang="en-US" dirty="0" err="1"/>
              <a:t>các</a:t>
            </a:r>
            <a:r>
              <a:rPr lang="en-US" dirty="0"/>
              <a:t> </a:t>
            </a:r>
            <a:r>
              <a:rPr lang="en-US" dirty="0" err="1"/>
              <a:t>đề</a:t>
            </a:r>
            <a:r>
              <a:rPr lang="en-US" dirty="0"/>
              <a:t> </a:t>
            </a:r>
            <a:r>
              <a:rPr lang="en-US" dirty="0" err="1"/>
              <a:t>xuất</a:t>
            </a:r>
            <a:r>
              <a:rPr lang="en-US" dirty="0"/>
              <a:t> </a:t>
            </a:r>
            <a:r>
              <a:rPr lang="en-US" dirty="0" err="1"/>
              <a:t>của</a:t>
            </a:r>
            <a:r>
              <a:rPr lang="en-US" dirty="0"/>
              <a:t> </a:t>
            </a:r>
            <a:r>
              <a:rPr lang="en-US" dirty="0" err="1"/>
              <a:t>nhóm</a:t>
            </a:r>
            <a:r>
              <a:rPr lang="en-US" dirty="0"/>
              <a:t> </a:t>
            </a:r>
            <a:r>
              <a:rPr lang="en-US" dirty="0" err="1"/>
              <a:t>đánh</a:t>
            </a:r>
            <a:r>
              <a:rPr lang="en-US" dirty="0"/>
              <a:t> </a:t>
            </a:r>
            <a:r>
              <a:rPr lang="en-US" dirty="0" err="1"/>
              <a:t>giá</a:t>
            </a:r>
            <a:r>
              <a:rPr lang="en-US" dirty="0"/>
              <a:t>.</a:t>
            </a:r>
          </a:p>
          <a:p>
            <a:r>
              <a:rPr lang="en-US" dirty="0" err="1"/>
              <a:t>Nhóm</a:t>
            </a:r>
            <a:r>
              <a:rPr lang="en-US" dirty="0"/>
              <a:t> </a:t>
            </a:r>
            <a:r>
              <a:rPr lang="en-US" dirty="0" err="1"/>
              <a:t>đánh</a:t>
            </a:r>
            <a:r>
              <a:rPr lang="en-US" dirty="0"/>
              <a:t> </a:t>
            </a:r>
            <a:r>
              <a:rPr lang="en-US" dirty="0" err="1"/>
              <a:t>giá</a:t>
            </a:r>
            <a:r>
              <a:rPr lang="en-US" dirty="0"/>
              <a:t> </a:t>
            </a:r>
            <a:r>
              <a:rPr lang="en-US" dirty="0" err="1"/>
              <a:t>sẽ</a:t>
            </a:r>
            <a:r>
              <a:rPr lang="en-US" dirty="0"/>
              <a:t> </a:t>
            </a:r>
            <a:r>
              <a:rPr lang="en-US" dirty="0" err="1"/>
              <a:t>rà</a:t>
            </a:r>
            <a:r>
              <a:rPr lang="en-US" dirty="0"/>
              <a:t> </a:t>
            </a:r>
            <a:r>
              <a:rPr lang="en-US" dirty="0" err="1"/>
              <a:t>soát</a:t>
            </a:r>
            <a:r>
              <a:rPr lang="en-US" dirty="0"/>
              <a:t>, </a:t>
            </a:r>
            <a:r>
              <a:rPr lang="en-US" dirty="0" err="1"/>
              <a:t>chỉnh</a:t>
            </a:r>
            <a:r>
              <a:rPr lang="en-US" dirty="0"/>
              <a:t> </a:t>
            </a:r>
            <a:r>
              <a:rPr lang="en-US" dirty="0" err="1"/>
              <a:t>sửa</a:t>
            </a:r>
            <a:r>
              <a:rPr lang="en-US" dirty="0"/>
              <a:t> </a:t>
            </a:r>
            <a:r>
              <a:rPr lang="en-US" dirty="0" err="1"/>
              <a:t>và</a:t>
            </a:r>
            <a:r>
              <a:rPr lang="en-US" dirty="0"/>
              <a:t> </a:t>
            </a:r>
            <a:r>
              <a:rPr lang="en-US" dirty="0" err="1"/>
              <a:t>thống</a:t>
            </a:r>
            <a:r>
              <a:rPr lang="en-US" dirty="0"/>
              <a:t> </a:t>
            </a:r>
            <a:r>
              <a:rPr lang="en-US" dirty="0" err="1"/>
              <a:t>nhất</a:t>
            </a:r>
            <a:r>
              <a:rPr lang="en-US" dirty="0"/>
              <a:t> </a:t>
            </a:r>
            <a:r>
              <a:rPr lang="en-US" dirty="0" err="1"/>
              <a:t>báo</a:t>
            </a:r>
            <a:r>
              <a:rPr lang="en-US" dirty="0"/>
              <a:t> </a:t>
            </a:r>
            <a:r>
              <a:rPr lang="en-US" dirty="0" err="1"/>
              <a:t>cáo</a:t>
            </a:r>
            <a:r>
              <a:rPr lang="en-US" dirty="0"/>
              <a:t>. </a:t>
            </a:r>
          </a:p>
          <a:p>
            <a:r>
              <a:rPr lang="en-US" dirty="0" err="1"/>
              <a:t>Trưởng</a:t>
            </a:r>
            <a:r>
              <a:rPr lang="en-US" dirty="0"/>
              <a:t> </a:t>
            </a:r>
            <a:r>
              <a:rPr lang="en-US" dirty="0" err="1"/>
              <a:t>nhóm</a:t>
            </a:r>
            <a:r>
              <a:rPr lang="en-US" dirty="0"/>
              <a:t> </a:t>
            </a:r>
            <a:r>
              <a:rPr lang="en-US" dirty="0" err="1"/>
              <a:t>đánh</a:t>
            </a:r>
            <a:r>
              <a:rPr lang="en-US" dirty="0"/>
              <a:t> </a:t>
            </a:r>
            <a:r>
              <a:rPr lang="en-US" dirty="0" err="1"/>
              <a:t>giá</a:t>
            </a:r>
            <a:r>
              <a:rPr lang="en-US" dirty="0"/>
              <a:t> </a:t>
            </a:r>
            <a:r>
              <a:rPr lang="en-US" dirty="0" err="1"/>
              <a:t>thông</a:t>
            </a:r>
            <a:r>
              <a:rPr lang="en-US" dirty="0"/>
              <a:t> qua </a:t>
            </a:r>
            <a:r>
              <a:rPr lang="en-US" dirty="0" err="1"/>
              <a:t>báo</a:t>
            </a:r>
            <a:r>
              <a:rPr lang="en-US" dirty="0"/>
              <a:t> </a:t>
            </a:r>
            <a:r>
              <a:rPr lang="en-US" dirty="0" err="1"/>
              <a:t>cáo</a:t>
            </a:r>
            <a:r>
              <a:rPr lang="en-US" dirty="0"/>
              <a:t> </a:t>
            </a:r>
            <a:r>
              <a:rPr lang="en-US" dirty="0" err="1"/>
              <a:t>và</a:t>
            </a:r>
            <a:r>
              <a:rPr lang="en-US" dirty="0"/>
              <a:t> </a:t>
            </a:r>
            <a:r>
              <a:rPr lang="en-US" dirty="0" err="1"/>
              <a:t>thực</a:t>
            </a:r>
            <a:r>
              <a:rPr lang="en-US" dirty="0"/>
              <a:t> </a:t>
            </a:r>
            <a:r>
              <a:rPr lang="en-US" dirty="0" err="1"/>
              <a:t>hiện</a:t>
            </a:r>
            <a:r>
              <a:rPr lang="en-US" dirty="0"/>
              <a:t> </a:t>
            </a:r>
            <a:r>
              <a:rPr lang="en-US" dirty="0" err="1"/>
              <a:t>phê</a:t>
            </a:r>
            <a:r>
              <a:rPr lang="en-US" dirty="0"/>
              <a:t> </a:t>
            </a:r>
            <a:r>
              <a:rPr lang="en-US" dirty="0" err="1"/>
              <a:t>duyệt</a:t>
            </a:r>
            <a:r>
              <a:rPr lang="en-US" dirty="0"/>
              <a:t> </a:t>
            </a:r>
            <a:r>
              <a:rPr lang="en-US" dirty="0" err="1"/>
              <a:t>báo</a:t>
            </a:r>
            <a:r>
              <a:rPr lang="en-US" dirty="0"/>
              <a:t> </a:t>
            </a:r>
            <a:r>
              <a:rPr lang="en-US" dirty="0" err="1"/>
              <a:t>cáo</a:t>
            </a:r>
            <a:r>
              <a:rPr lang="en-US" dirty="0"/>
              <a:t>. </a:t>
            </a:r>
          </a:p>
        </p:txBody>
      </p:sp>
      <p:sp>
        <p:nvSpPr>
          <p:cNvPr id="8" name="Arrow: Right 7">
            <a:extLst>
              <a:ext uri="{FF2B5EF4-FFF2-40B4-BE49-F238E27FC236}">
                <a16:creationId xmlns:a16="http://schemas.microsoft.com/office/drawing/2014/main" id="{88673166-3C2C-4ECF-9193-3A3036B8CFC6}"/>
              </a:ext>
              <a:ext uri="{C183D7F6-B498-43B3-948B-1728B52AA6E4}">
                <adec:decorative xmlns:adec="http://schemas.microsoft.com/office/drawing/2017/decorative" val="1"/>
              </a:ext>
            </a:extLst>
          </p:cNvPr>
          <p:cNvSpPr/>
          <p:nvPr/>
        </p:nvSpPr>
        <p:spPr>
          <a:xfrm>
            <a:off x="467737" y="244547"/>
            <a:ext cx="3026925" cy="1626525"/>
          </a:xfrm>
          <a:prstGeom prst="rightArrow">
            <a:avLst>
              <a:gd name="adj1" fmla="val 50000"/>
              <a:gd name="adj2" fmla="val 5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 name="Arrow: Right 4">
            <a:extLst>
              <a:ext uri="{FF2B5EF4-FFF2-40B4-BE49-F238E27FC236}">
                <a16:creationId xmlns:a16="http://schemas.microsoft.com/office/drawing/2014/main" id="{2A675D9E-3DA3-4424-9D25-429A0EF5E4EF}"/>
              </a:ext>
            </a:extLst>
          </p:cNvPr>
          <p:cNvSpPr txBox="1">
            <a:spLocks noGrp="1"/>
          </p:cNvSpPr>
          <p:nvPr>
            <p:ph type="title" idx="4294967295"/>
          </p:nvPr>
        </p:nvSpPr>
        <p:spPr>
          <a:xfrm>
            <a:off x="467737" y="651179"/>
            <a:ext cx="2743814" cy="813263"/>
          </a:xfrm>
          <a:prstGeom prst="rect">
            <a:avLst/>
          </a:prstGeom>
          <a:noFill/>
          <a:ln>
            <a:noFill/>
            <a:prstDash/>
          </a:ln>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87630" tIns="87630" rIns="254000" bIns="188658" numCol="1" spcCol="1270" rtlCol="0" fromWordArt="0" anchor="ctr" anchorCtr="0" forceAA="0" compatLnSpc="1">
            <a:prstTxWarp prst="textNoShape">
              <a:avLst/>
            </a:prstTxWarp>
            <a:noAutofit/>
          </a:bodyPr>
          <a:lstStyle/>
          <a:p>
            <a:pPr marL="0" marR="0" lvl="0" indent="0" algn="l"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err="1">
                <a:ln>
                  <a:noFill/>
                </a:ln>
                <a:solidFill>
                  <a:schemeClr val="lt1"/>
                </a:solidFill>
                <a:effectLst/>
                <a:uLnTx/>
                <a:uFillTx/>
                <a:latin typeface="+mn-lt"/>
                <a:ea typeface="+mn-ea"/>
                <a:cs typeface="+mn-cs"/>
              </a:rPr>
              <a:t>Chuẩn</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bị</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báo</a:t>
            </a:r>
            <a:r>
              <a:rPr kumimoji="0" lang="en-US" sz="2300" b="0" i="0" u="none" strike="noStrike" kern="1200" cap="none" spc="0" normalizeH="0" baseline="0" noProof="0" dirty="0">
                <a:ln>
                  <a:noFill/>
                </a:ln>
                <a:solidFill>
                  <a:schemeClr val="lt1"/>
                </a:solidFill>
                <a:effectLst/>
                <a:uLnTx/>
                <a:uFillTx/>
                <a:latin typeface="+mn-lt"/>
                <a:ea typeface="+mn-ea"/>
                <a:cs typeface="+mn-cs"/>
              </a:rPr>
              <a:t> </a:t>
            </a:r>
            <a:r>
              <a:rPr kumimoji="0" lang="en-US" sz="2300" b="0" i="0" u="none" strike="noStrike" kern="1200" cap="none" spc="0" normalizeH="0" baseline="0" noProof="0" dirty="0" err="1">
                <a:ln>
                  <a:noFill/>
                </a:ln>
                <a:solidFill>
                  <a:schemeClr val="lt1"/>
                </a:solidFill>
                <a:effectLst/>
                <a:uLnTx/>
                <a:uFillTx/>
                <a:latin typeface="+mn-lt"/>
                <a:ea typeface="+mn-ea"/>
                <a:cs typeface="+mn-cs"/>
              </a:rPr>
              <a:t>cáo</a:t>
            </a:r>
            <a:endParaRPr kumimoji="0" lang="en-US" sz="2300" b="0" i="0" u="none" strike="noStrike" kern="1200" cap="none" spc="0" normalizeH="0" baseline="0" noProof="0" dirty="0">
              <a:ln>
                <a:noFill/>
              </a:ln>
              <a:solidFill>
                <a:schemeClr val="lt1"/>
              </a:solidFill>
              <a:effectLst/>
              <a:uLnTx/>
              <a:uFillTx/>
              <a:latin typeface="+mn-lt"/>
              <a:ea typeface="+mn-ea"/>
              <a:cs typeface="+mn-cs"/>
            </a:endParaRPr>
          </a:p>
        </p:txBody>
      </p:sp>
      <p:pic>
        <p:nvPicPr>
          <p:cNvPr id="10" name="Picture 9" descr="Một nhóm đông người đang ngồi quanh một chiếc bàn hình chữ U, lắng nghe một diễn giả nữ trình bày với màn hình phía sau.">
            <a:extLst>
              <a:ext uri="{FF2B5EF4-FFF2-40B4-BE49-F238E27FC236}">
                <a16:creationId xmlns:a16="http://schemas.microsoft.com/office/drawing/2014/main" id="{22C0C1CD-8465-EFDA-A593-D2A662AAE9E6}"/>
              </a:ext>
            </a:extLst>
          </p:cNvPr>
          <p:cNvPicPr>
            <a:picLocks noChangeAspect="1"/>
          </p:cNvPicPr>
          <p:nvPr/>
        </p:nvPicPr>
        <p:blipFill>
          <a:blip r:embed="rId2"/>
          <a:stretch>
            <a:fillRect/>
          </a:stretch>
        </p:blipFill>
        <p:spPr>
          <a:xfrm>
            <a:off x="4990101" y="244547"/>
            <a:ext cx="6910625" cy="6016309"/>
          </a:xfrm>
          <a:prstGeom prst="rect">
            <a:avLst/>
          </a:prstGeom>
        </p:spPr>
      </p:pic>
      <p:sp>
        <p:nvSpPr>
          <p:cNvPr id="2" name="Slide Number Placeholder 4">
            <a:extLst>
              <a:ext uri="{FF2B5EF4-FFF2-40B4-BE49-F238E27FC236}">
                <a16:creationId xmlns:a16="http://schemas.microsoft.com/office/drawing/2014/main" id="{00BF3BD3-C768-22D3-9A62-58FC8F239A5E}"/>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26</a:t>
            </a:fld>
            <a:endParaRPr lang="en-US" sz="1100"/>
          </a:p>
        </p:txBody>
      </p:sp>
      <p:sp>
        <p:nvSpPr>
          <p:cNvPr id="3" name="Footer Placeholder 3">
            <a:extLst>
              <a:ext uri="{FF2B5EF4-FFF2-40B4-BE49-F238E27FC236}">
                <a16:creationId xmlns:a16="http://schemas.microsoft.com/office/drawing/2014/main" id="{14C15FBD-30BD-E312-E3BE-767B02F795A5}"/>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2718764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ểu tượng tòa nhà chính phủ với thùng tái chế ở phía trước.">
            <a:extLst>
              <a:ext uri="{FF2B5EF4-FFF2-40B4-BE49-F238E27FC236}">
                <a16:creationId xmlns:a16="http://schemas.microsoft.com/office/drawing/2014/main" id="{AE0614E3-1EFF-4F6D-B392-CA3D421E2F20}"/>
              </a:ext>
            </a:extLst>
          </p:cNvPr>
          <p:cNvPicPr>
            <a:picLocks noChangeAspect="1"/>
          </p:cNvPicPr>
          <p:nvPr/>
        </p:nvPicPr>
        <p:blipFill>
          <a:blip r:embed="rId2"/>
          <a:stretch>
            <a:fillRect/>
          </a:stretch>
        </p:blipFill>
        <p:spPr>
          <a:xfrm>
            <a:off x="6667198" y="1438852"/>
            <a:ext cx="4000802" cy="3666606"/>
          </a:xfrm>
          <a:prstGeom prst="rect">
            <a:avLst/>
          </a:prstGeom>
        </p:spPr>
      </p:pic>
      <p:cxnSp>
        <p:nvCxnSpPr>
          <p:cNvPr id="13" name="Straight Connector 12">
            <a:extLst>
              <a:ext uri="{FF2B5EF4-FFF2-40B4-BE49-F238E27FC236}">
                <a16:creationId xmlns:a16="http://schemas.microsoft.com/office/drawing/2014/main" id="{E2F0DE38-A9F7-4EA2-97EF-1B3241BD91AE}"/>
              </a:ext>
              <a:ext uri="{C183D7F6-B498-43B3-948B-1728B52AA6E4}">
                <adec:decorative xmlns:adec="http://schemas.microsoft.com/office/drawing/2017/decorative" val="1"/>
              </a:ext>
            </a:extLst>
          </p:cNvPr>
          <p:cNvCxnSpPr>
            <a:cxnSpLocks/>
          </p:cNvCxnSpPr>
          <p:nvPr/>
        </p:nvCxnSpPr>
        <p:spPr>
          <a:xfrm>
            <a:off x="1996135" y="4076766"/>
            <a:ext cx="443214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CD8C04D2-15C5-49C2-9AE4-C551D9F6A4D0}"/>
              </a:ext>
            </a:extLst>
          </p:cNvPr>
          <p:cNvSpPr txBox="1">
            <a:spLocks noGrp="1"/>
          </p:cNvSpPr>
          <p:nvPr>
            <p:ph type="title" idx="4294967295"/>
          </p:nvPr>
        </p:nvSpPr>
        <p:spPr>
          <a:xfrm>
            <a:off x="2062802" y="282975"/>
            <a:ext cx="4461713" cy="35255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small" spc="0" normalizeH="0" baseline="0" noProof="0" dirty="0" err="1">
                <a:ln>
                  <a:noFill/>
                </a:ln>
                <a:solidFill>
                  <a:srgbClr val="920000"/>
                </a:solidFill>
                <a:effectLst/>
                <a:uLnTx/>
                <a:uFillTx/>
                <a:latin typeface="Gill Sans MT"/>
                <a:ea typeface="+mj-ea"/>
                <a:cs typeface="+mj-cs"/>
              </a:rPr>
              <a:t>Phần</a:t>
            </a:r>
            <a:r>
              <a:rPr kumimoji="0" lang="en-US" sz="3200" b="1" i="0" u="none" strike="noStrike" kern="1200" cap="small" spc="0" normalizeH="0" baseline="0" noProof="0" dirty="0">
                <a:ln>
                  <a:noFill/>
                </a:ln>
                <a:solidFill>
                  <a:srgbClr val="920000"/>
                </a:solidFill>
                <a:effectLst/>
                <a:uLnTx/>
                <a:uFillTx/>
                <a:latin typeface="Gill Sans MT"/>
                <a:ea typeface="+mj-ea"/>
                <a:cs typeface="+mj-cs"/>
              </a:rPr>
              <a:t> 4</a:t>
            </a:r>
            <a:endParaRPr kumimoji="0" lang="en-US" sz="3200" b="1" i="0" u="none" strike="noStrike" kern="1200" cap="small" spc="0" normalizeH="0" baseline="0" noProof="0" dirty="0">
              <a:ln>
                <a:noFill/>
              </a:ln>
              <a:solidFill>
                <a:srgbClr val="920000"/>
              </a:solidFill>
              <a:effectLst/>
              <a:uLnTx/>
              <a:uFillTx/>
              <a:latin typeface="Gill Sans MT" panose="020B0502020104020203"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920000"/>
              </a:solidFill>
              <a:effectLst/>
              <a:uLnTx/>
              <a:uFillTx/>
              <a:latin typeface="Gill Sans MT" panose="020B0502020104020203"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1" u="none" strike="noStrike" kern="1200" cap="none" spc="0" normalizeH="0" baseline="0" noProof="0" dirty="0" err="1">
                <a:ln>
                  <a:noFill/>
                </a:ln>
                <a:solidFill>
                  <a:srgbClr val="194F8B"/>
                </a:solidFill>
                <a:effectLst/>
                <a:uLnTx/>
                <a:uFillTx/>
                <a:latin typeface="Gill Sans MT"/>
                <a:ea typeface="+mj-ea"/>
                <a:cs typeface="+mj-cs"/>
              </a:rPr>
              <a:t>Vai</a:t>
            </a:r>
            <a:r>
              <a:rPr kumimoji="0" lang="en-US" sz="3200" b="1" i="1" u="none" strike="noStrike" kern="1200" cap="none" spc="0" normalizeH="0" baseline="0" noProof="0" dirty="0">
                <a:ln>
                  <a:noFill/>
                </a:ln>
                <a:solidFill>
                  <a:srgbClr val="194F8B"/>
                </a:solidFill>
                <a:effectLst/>
                <a:uLnTx/>
                <a:uFillTx/>
                <a:latin typeface="Gill Sans MT"/>
                <a:ea typeface="+mj-ea"/>
                <a:cs typeface="+mj-cs"/>
              </a:rPr>
              <a:t> </a:t>
            </a:r>
            <a:r>
              <a:rPr kumimoji="0" lang="en-US" sz="3200" b="1" i="1" u="none" strike="noStrike" kern="1200" cap="none" spc="0" normalizeH="0" baseline="0" noProof="0" dirty="0" err="1">
                <a:ln>
                  <a:noFill/>
                </a:ln>
                <a:solidFill>
                  <a:srgbClr val="194F8B"/>
                </a:solidFill>
                <a:effectLst/>
                <a:uLnTx/>
                <a:uFillTx/>
                <a:latin typeface="Gill Sans MT"/>
                <a:ea typeface="+mj-ea"/>
                <a:cs typeface="+mj-cs"/>
              </a:rPr>
              <a:t>trò</a:t>
            </a:r>
            <a:r>
              <a:rPr kumimoji="0" lang="en-US" sz="3200" b="1" i="1" u="none" strike="noStrike" kern="1200" cap="none" spc="0" normalizeH="0" baseline="0" noProof="0" dirty="0">
                <a:ln>
                  <a:noFill/>
                </a:ln>
                <a:solidFill>
                  <a:srgbClr val="194F8B"/>
                </a:solidFill>
                <a:effectLst/>
                <a:uLnTx/>
                <a:uFillTx/>
                <a:latin typeface="Gill Sans MT"/>
                <a:ea typeface="+mj-ea"/>
                <a:cs typeface="+mj-cs"/>
              </a:rPr>
              <a:t> </a:t>
            </a:r>
            <a:r>
              <a:rPr kumimoji="0" lang="en-US" sz="3200" b="1" i="1" u="none" strike="noStrike" kern="1200" cap="none" spc="0" normalizeH="0" baseline="0" noProof="0" dirty="0" err="1">
                <a:ln>
                  <a:noFill/>
                </a:ln>
                <a:solidFill>
                  <a:srgbClr val="194F8B"/>
                </a:solidFill>
                <a:effectLst/>
                <a:uLnTx/>
                <a:uFillTx/>
                <a:latin typeface="Gill Sans MT"/>
                <a:ea typeface="+mj-ea"/>
                <a:cs typeface="+mj-cs"/>
              </a:rPr>
              <a:t>và</a:t>
            </a:r>
            <a:r>
              <a:rPr kumimoji="0" lang="en-US" sz="3200" b="1" i="1" u="none" strike="noStrike" kern="1200" cap="none" spc="0" normalizeH="0" baseline="0" noProof="0" dirty="0">
                <a:ln>
                  <a:noFill/>
                </a:ln>
                <a:solidFill>
                  <a:srgbClr val="194F8B"/>
                </a:solidFill>
                <a:effectLst/>
                <a:uLnTx/>
                <a:uFillTx/>
                <a:latin typeface="Gill Sans MT"/>
                <a:ea typeface="+mj-ea"/>
                <a:cs typeface="+mj-cs"/>
              </a:rPr>
              <a:t> </a:t>
            </a:r>
            <a:r>
              <a:rPr kumimoji="0" lang="en-US" sz="3200" b="1" i="1" u="none" strike="noStrike" kern="1200" cap="none" spc="0" normalizeH="0" baseline="0" noProof="0" dirty="0" err="1">
                <a:ln>
                  <a:noFill/>
                </a:ln>
                <a:solidFill>
                  <a:srgbClr val="194F8B"/>
                </a:solidFill>
                <a:effectLst/>
                <a:uLnTx/>
                <a:uFillTx/>
                <a:latin typeface="Gill Sans MT"/>
                <a:ea typeface="+mj-ea"/>
                <a:cs typeface="+mj-cs"/>
              </a:rPr>
              <a:t>trách</a:t>
            </a:r>
            <a:r>
              <a:rPr kumimoji="0" lang="en-US" sz="3200" b="1" i="1" u="none" strike="noStrike" kern="1200" cap="none" spc="0" normalizeH="0" baseline="0" noProof="0" dirty="0">
                <a:ln>
                  <a:noFill/>
                </a:ln>
                <a:solidFill>
                  <a:srgbClr val="194F8B"/>
                </a:solidFill>
                <a:effectLst/>
                <a:uLnTx/>
                <a:uFillTx/>
                <a:latin typeface="Gill Sans MT"/>
                <a:ea typeface="+mj-ea"/>
                <a:cs typeface="+mj-cs"/>
              </a:rPr>
              <a:t> </a:t>
            </a:r>
            <a:r>
              <a:rPr kumimoji="0" lang="en-US" sz="3200" b="1" i="1" u="none" strike="noStrike" kern="1200" cap="none" spc="0" normalizeH="0" baseline="0" noProof="0" dirty="0" err="1">
                <a:ln>
                  <a:noFill/>
                </a:ln>
                <a:solidFill>
                  <a:srgbClr val="194F8B"/>
                </a:solidFill>
                <a:effectLst/>
                <a:uLnTx/>
                <a:uFillTx/>
                <a:latin typeface="Gill Sans MT"/>
                <a:ea typeface="+mj-ea"/>
                <a:cs typeface="+mj-cs"/>
              </a:rPr>
              <a:t>nhiệm</a:t>
            </a:r>
            <a:endParaRPr kumimoji="0" lang="en-US" sz="3200" b="1" i="1" u="none" strike="noStrike" kern="1200" cap="none" spc="0" normalizeH="0" baseline="0" noProof="0" dirty="0">
              <a:ln>
                <a:noFill/>
              </a:ln>
              <a:solidFill>
                <a:srgbClr val="002060"/>
              </a:solidFill>
              <a:effectLst/>
              <a:uLnTx/>
              <a:uFillTx/>
              <a:latin typeface="Gill Sans MT"/>
              <a:ea typeface="+mj-ea"/>
              <a:cs typeface="+mj-cs"/>
            </a:endParaRPr>
          </a:p>
        </p:txBody>
      </p:sp>
      <p:sp>
        <p:nvSpPr>
          <p:cNvPr id="3" name="Slide Number Placeholder 4">
            <a:extLst>
              <a:ext uri="{FF2B5EF4-FFF2-40B4-BE49-F238E27FC236}">
                <a16:creationId xmlns:a16="http://schemas.microsoft.com/office/drawing/2014/main" id="{B5B7B026-C862-33B0-B559-D5F28B0CC5D7}"/>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27</a:t>
            </a:fld>
            <a:endParaRPr lang="en-US" sz="1100"/>
          </a:p>
        </p:txBody>
      </p:sp>
      <p:sp>
        <p:nvSpPr>
          <p:cNvPr id="4" name="Footer Placeholder 3">
            <a:extLst>
              <a:ext uri="{FF2B5EF4-FFF2-40B4-BE49-F238E27FC236}">
                <a16:creationId xmlns:a16="http://schemas.microsoft.com/office/drawing/2014/main" id="{FECA5EED-2593-9C96-9C0B-5B8DA0D35D3B}"/>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2119370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ình ảnh minh họa một nhóm các nhân vật màu xám bao quanh một nhân vật màu đỏ với cánh tay dang rộng.">
            <a:extLst>
              <a:ext uri="{FF2B5EF4-FFF2-40B4-BE49-F238E27FC236}">
                <a16:creationId xmlns:a16="http://schemas.microsoft.com/office/drawing/2014/main" id="{64DB4D32-BDCC-6B91-A92A-398E35B2526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924582" y="1440352"/>
            <a:ext cx="3884862" cy="2815007"/>
          </a:xfrm>
          <a:prstGeom prst="rect">
            <a:avLst/>
          </a:prstGeom>
        </p:spPr>
      </p:pic>
      <p:sp>
        <p:nvSpPr>
          <p:cNvPr id="2" name="Content Placeholder 1">
            <a:extLst>
              <a:ext uri="{FF2B5EF4-FFF2-40B4-BE49-F238E27FC236}">
                <a16:creationId xmlns:a16="http://schemas.microsoft.com/office/drawing/2014/main" id="{778D9670-442A-471A-AF32-CF8C66B84E2E}"/>
              </a:ext>
            </a:extLst>
          </p:cNvPr>
          <p:cNvSpPr>
            <a:spLocks noGrp="1"/>
          </p:cNvSpPr>
          <p:nvPr>
            <p:ph idx="1"/>
          </p:nvPr>
        </p:nvSpPr>
        <p:spPr>
          <a:xfrm>
            <a:off x="320841" y="1228635"/>
            <a:ext cx="7828547" cy="4947575"/>
          </a:xfrm>
        </p:spPr>
        <p:txBody>
          <a:bodyPr>
            <a:normAutofit/>
          </a:bodyPr>
          <a:lstStyle/>
          <a:p>
            <a:pPr marL="342900" marR="132080" lvl="0" indent="-342900">
              <a:lnSpc>
                <a:spcPct val="115000"/>
              </a:lnSpc>
              <a:spcBef>
                <a:spcPts val="595"/>
              </a:spcBef>
              <a:spcAft>
                <a:spcPts val="0"/>
              </a:spcAft>
              <a:buSzPts val="1100"/>
              <a:buFont typeface="Trebuchet MS" panose="020B0703020202090204" pitchFamily="34" charset="0"/>
              <a:buChar char="•"/>
              <a:tabLst>
                <a:tab pos="434975" algn="l"/>
              </a:tabLst>
            </a:pP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Là</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đ</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ạ</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i</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di</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ệ</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chính</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ủ</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a</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chính</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quy</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ề</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đ</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ị</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a</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ph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ươ</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ng</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trong</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vi</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ệ</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ự</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hi</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ệ</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đánh</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giá</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ỉ</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s</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ố</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năng</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l</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ự</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qu</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ả</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lý</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ấ</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ả</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i</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r</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ắ</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a:t>
            </a:r>
            <a:endParaRPr lang="en-VN" sz="1800" dirty="0">
              <a:effectLst/>
              <a:latin typeface="Trebuchet MS" panose="020B0703020202090204" pitchFamily="34" charset="0"/>
              <a:ea typeface="Trebuchet MS" panose="020B0703020202090204" pitchFamily="34" charset="0"/>
              <a:cs typeface="Trebuchet MS" panose="020B0703020202090204" pitchFamily="34" charset="0"/>
            </a:endParaRPr>
          </a:p>
          <a:p>
            <a:pPr marL="342900" marR="132080" lvl="0" indent="-342900">
              <a:lnSpc>
                <a:spcPct val="115000"/>
              </a:lnSpc>
              <a:spcBef>
                <a:spcPts val="595"/>
              </a:spcBef>
              <a:spcAft>
                <a:spcPts val="0"/>
              </a:spcAft>
              <a:buSzPts val="1100"/>
              <a:buFont typeface="Trebuchet MS" panose="020B0703020202090204" pitchFamily="34" charset="0"/>
              <a:buChar char="•"/>
              <a:tabLst>
                <a:tab pos="434975" algn="l"/>
              </a:tabLst>
            </a:pP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Làm</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vi</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ệ</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v</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ớ</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i</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các</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đ</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ạ</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i</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di</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ệ</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phòng</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ban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ươ</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ng</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ứ</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ng</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v</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ớ</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i</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các</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ợ</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p</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ph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ầ</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ủ</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a</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b</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ộ</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tiêu</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chí</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đ</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ể</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tham</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gia</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ự</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hi</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ệ</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đánh</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giá</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ỉ</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s</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ố</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năng</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l</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ự</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qu</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ả</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lý</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ấ</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ả</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i</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r</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ắ</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a:t>
            </a:r>
            <a:endParaRPr lang="en-VN" sz="1800" dirty="0">
              <a:effectLst/>
              <a:latin typeface="Trebuchet MS" panose="020B0703020202090204" pitchFamily="34" charset="0"/>
              <a:ea typeface="Trebuchet MS" panose="020B0703020202090204" pitchFamily="34" charset="0"/>
              <a:cs typeface="Trebuchet MS" panose="020B0703020202090204" pitchFamily="34" charset="0"/>
            </a:endParaRPr>
          </a:p>
          <a:p>
            <a:pPr marL="342900" marR="132080" lvl="0" indent="-342900">
              <a:lnSpc>
                <a:spcPct val="115000"/>
              </a:lnSpc>
              <a:spcBef>
                <a:spcPts val="595"/>
              </a:spcBef>
              <a:spcAft>
                <a:spcPts val="0"/>
              </a:spcAft>
              <a:buSzPts val="1100"/>
              <a:buFont typeface="Trebuchet MS" panose="020B0703020202090204" pitchFamily="34" charset="0"/>
              <a:buChar char="•"/>
              <a:tabLst>
                <a:tab pos="434340" algn="l"/>
              </a:tabLst>
            </a:pP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Lãnh</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đ</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ạ</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o</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nhóm</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làm</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vi</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ệ</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và</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ủ</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trì</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các</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cu</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ộ</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ọ</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p</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nhóm</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làm</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vi</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ệ</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endParaRPr lang="en-VN" sz="1800" dirty="0">
              <a:effectLst/>
              <a:latin typeface="Trebuchet MS" panose="020B0703020202090204" pitchFamily="34" charset="0"/>
              <a:ea typeface="Trebuchet MS" panose="020B0703020202090204" pitchFamily="34" charset="0"/>
              <a:cs typeface="Trebuchet MS" panose="020B0703020202090204" pitchFamily="34" charset="0"/>
            </a:endParaRPr>
          </a:p>
          <a:p>
            <a:pPr marL="342900" marR="132080" lvl="0" indent="-342900">
              <a:lnSpc>
                <a:spcPct val="115000"/>
              </a:lnSpc>
              <a:spcBef>
                <a:spcPts val="595"/>
              </a:spcBef>
              <a:spcAft>
                <a:spcPts val="0"/>
              </a:spcAft>
              <a:buSzPts val="1100"/>
              <a:buFont typeface="Trebuchet MS" panose="020B0703020202090204" pitchFamily="34" charset="0"/>
              <a:buChar char="•"/>
              <a:tabLst>
                <a:tab pos="434340" algn="l"/>
              </a:tabLst>
            </a:pP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V</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ớ</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i</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s</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ự</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ỗ</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tr</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ợ</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ủ</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a</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đi</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ề</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u</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ph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ố</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i</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viên</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xây</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d</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ự</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ng</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ờ</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i</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gian</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bi</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ể</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u</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và</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l</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ị</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ch</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trình</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ự</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hi</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ệ</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đánh</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giá</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ỉ</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s</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ố</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năng</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l</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ự</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a:t>
            </a:r>
            <a:endParaRPr lang="en-VN" sz="1800" dirty="0">
              <a:effectLst/>
              <a:latin typeface="Trebuchet MS" panose="020B0703020202090204" pitchFamily="34" charset="0"/>
              <a:ea typeface="Trebuchet MS" panose="020B0703020202090204" pitchFamily="34" charset="0"/>
              <a:cs typeface="Trebuchet MS" panose="020B0703020202090204" pitchFamily="34" charset="0"/>
            </a:endParaRPr>
          </a:p>
          <a:p>
            <a:pPr marL="342900" marR="132080" lvl="0" indent="-342900">
              <a:lnSpc>
                <a:spcPct val="115000"/>
              </a:lnSpc>
              <a:spcBef>
                <a:spcPts val="595"/>
              </a:spcBef>
              <a:spcAft>
                <a:spcPts val="0"/>
              </a:spcAft>
              <a:buSzPts val="1100"/>
              <a:buFont typeface="Trebuchet MS" panose="020B0703020202090204" pitchFamily="34" charset="0"/>
              <a:buChar char="•"/>
              <a:tabLst>
                <a:tab pos="434340" algn="l"/>
              </a:tabLst>
            </a:pP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Thúc</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đ</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ẩ</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y</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s</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ự</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ợ</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p</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tác</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trong</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vi</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ệ</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ự</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hi</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ệ</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đánh</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giá</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a:t>
            </a:r>
            <a:endParaRPr lang="en-VN" sz="1800" dirty="0">
              <a:effectLst/>
              <a:latin typeface="Trebuchet MS" panose="020B0703020202090204" pitchFamily="34" charset="0"/>
              <a:ea typeface="Trebuchet MS" panose="020B0703020202090204" pitchFamily="34" charset="0"/>
              <a:cs typeface="Trebuchet MS" panose="020B0703020202090204" pitchFamily="34" charset="0"/>
            </a:endParaRPr>
          </a:p>
          <a:p>
            <a:pPr marL="342900" marR="132080" lvl="0" indent="-342900">
              <a:lnSpc>
                <a:spcPct val="115000"/>
              </a:lnSpc>
              <a:spcBef>
                <a:spcPts val="595"/>
              </a:spcBef>
              <a:spcAft>
                <a:spcPts val="0"/>
              </a:spcAft>
              <a:buSzPts val="1100"/>
              <a:buFont typeface="Trebuchet MS" panose="020B0703020202090204" pitchFamily="34" charset="0"/>
              <a:buChar char="•"/>
              <a:tabLst>
                <a:tab pos="434340" algn="l"/>
              </a:tabLst>
            </a:pP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Đi</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ề</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u</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ph</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ố</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i</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nhóm</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làm</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vi</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ệ</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đ</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ể</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đ</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ề</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xu</a:t>
            </a:r>
            <a:r>
              <a:rPr lang="en-US" sz="1800" dirty="0" err="1">
                <a:effectLst/>
                <a:latin typeface="Calibri" panose="020F0502020204030204" pitchFamily="34" charset="0"/>
                <a:ea typeface="Trebuchet MS" panose="020B0703020202090204" pitchFamily="34" charset="0"/>
                <a:cs typeface="Trebuchet MS" panose="020B0703020202090204" pitchFamily="34" charset="0"/>
              </a:rPr>
              <a:t>ấ</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t</a:t>
            </a:r>
            <a:r>
              <a:rPr lang="vi-VN" sz="1800" dirty="0">
                <a:effectLst/>
                <a:latin typeface="Gill Sans MT" panose="020B0502020104020203" pitchFamily="34" charset="77"/>
                <a:ea typeface="Trebuchet MS" panose="020B0703020202090204" pitchFamily="34" charset="0"/>
                <a:cs typeface="Trebuchet MS" panose="020B0703020202090204" pitchFamily="34" charset="0"/>
              </a:rPr>
              <a:t> các khuy</a:t>
            </a:r>
            <a:r>
              <a:rPr lang="vi-VN" sz="1800" dirty="0">
                <a:effectLst/>
                <a:latin typeface="Calibri" panose="020F0502020204030204" pitchFamily="34" charset="0"/>
                <a:ea typeface="Trebuchet MS" panose="020B0703020202090204" pitchFamily="34" charset="0"/>
                <a:cs typeface="Trebuchet MS" panose="020B0703020202090204" pitchFamily="34" charset="0"/>
              </a:rPr>
              <a:t>ế</a:t>
            </a:r>
            <a:r>
              <a:rPr lang="vi-VN" sz="1800" dirty="0">
                <a:effectLst/>
                <a:latin typeface="Gill Sans MT" panose="020B0502020104020203" pitchFamily="34" charset="77"/>
                <a:ea typeface="Trebuchet MS" panose="020B0703020202090204" pitchFamily="34" charset="0"/>
                <a:cs typeface="Trebuchet MS" panose="020B0703020202090204" pitchFamily="34" charset="0"/>
              </a:rPr>
              <a:t>n ngh</a:t>
            </a:r>
            <a:r>
              <a:rPr lang="vi-VN" sz="1800" dirty="0">
                <a:effectLst/>
                <a:latin typeface="Calibri" panose="020F0502020204030204" pitchFamily="34" charset="0"/>
                <a:ea typeface="Trebuchet MS" panose="020B0703020202090204" pitchFamily="34" charset="0"/>
                <a:cs typeface="Trebuchet MS" panose="020B0703020202090204" pitchFamily="34" charset="0"/>
              </a:rPr>
              <a:t>ị</a:t>
            </a:r>
            <a:r>
              <a:rPr lang="vi-VN"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cho</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báo</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cáo</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đánh</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r>
              <a:rPr lang="en-US" sz="1800" dirty="0" err="1">
                <a:effectLst/>
                <a:latin typeface="Gill Sans MT" panose="020B0502020104020203" pitchFamily="34" charset="77"/>
                <a:ea typeface="Trebuchet MS" panose="020B0703020202090204" pitchFamily="34" charset="0"/>
                <a:cs typeface="Trebuchet MS" panose="020B0703020202090204" pitchFamily="34" charset="0"/>
              </a:rPr>
              <a:t>giá</a:t>
            </a:r>
            <a:r>
              <a:rPr lang="en-US" sz="1800" dirty="0">
                <a:effectLst/>
                <a:latin typeface="Gill Sans MT" panose="020B0502020104020203" pitchFamily="34" charset="77"/>
                <a:ea typeface="Trebuchet MS" panose="020B0703020202090204" pitchFamily="34" charset="0"/>
                <a:cs typeface="Trebuchet MS" panose="020B0703020202090204" pitchFamily="34" charset="0"/>
              </a:rPr>
              <a:t>. </a:t>
            </a:r>
            <a:endParaRPr lang="en-VN" sz="1800" dirty="0">
              <a:effectLst/>
              <a:latin typeface="Trebuchet MS" panose="020B0703020202090204" pitchFamily="34" charset="0"/>
              <a:ea typeface="Trebuchet MS" panose="020B0703020202090204" pitchFamily="34" charset="0"/>
              <a:cs typeface="Trebuchet MS" panose="020B0703020202090204" pitchFamily="34" charset="0"/>
            </a:endParaRPr>
          </a:p>
          <a:p>
            <a:pPr marL="342900" marR="249555" lvl="0" indent="-342900">
              <a:lnSpc>
                <a:spcPct val="115000"/>
              </a:lnSpc>
              <a:spcBef>
                <a:spcPts val="595"/>
              </a:spcBef>
              <a:spcAft>
                <a:spcPts val="0"/>
              </a:spcAft>
              <a:buSzPts val="1100"/>
              <a:buFont typeface="Trebuchet MS" panose="020B0703020202090204" pitchFamily="34" charset="0"/>
              <a:buChar char="•"/>
              <a:tabLst>
                <a:tab pos="433705" algn="l"/>
              </a:tabLst>
            </a:pP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Trình</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bày</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các</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v</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ấ</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n</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Lucida Grande" panose="020B0600040502020204" pitchFamily="34" charset="0"/>
              </a:rPr>
              <a:t>đ</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ề</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t</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ồ</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n</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t</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ạ</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i</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v</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ướ</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ng</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m</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ắ</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c</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cho</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các</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Lucida Grande" panose="020B0600040502020204" pitchFamily="34" charset="0"/>
              </a:rPr>
              <a:t>đ</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ơ</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n</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v</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ị</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giám</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sát</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v</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ề</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qu</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ả</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n</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lý</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ch</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ấ</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t</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th</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ả</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i</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r</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ắ</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n</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có</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liên</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quan</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và</a:t>
            </a:r>
            <a:endParaRPr lang="en-VN" sz="1800" dirty="0">
              <a:effectLst/>
              <a:latin typeface="Trebuchet MS" panose="020B0703020202090204" pitchFamily="34" charset="0"/>
              <a:ea typeface="Trebuchet MS" panose="020B0703020202090204" pitchFamily="34" charset="0"/>
              <a:cs typeface="Trebuchet MS" panose="020B0703020202090204" pitchFamily="34" charset="0"/>
            </a:endParaRPr>
          </a:p>
          <a:p>
            <a:pPr marL="342900" marR="249555" lvl="0" indent="-342900">
              <a:lnSpc>
                <a:spcPct val="115000"/>
              </a:lnSpc>
              <a:spcBef>
                <a:spcPts val="595"/>
              </a:spcBef>
              <a:spcAft>
                <a:spcPts val="0"/>
              </a:spcAft>
              <a:buSzPts val="1100"/>
              <a:buFont typeface="Trebuchet MS" panose="020B0703020202090204" pitchFamily="34" charset="0"/>
              <a:buChar char="•"/>
              <a:tabLst>
                <a:tab pos="433705" algn="l"/>
              </a:tabLst>
            </a:pP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Ch</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ỉ</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Lucida Grande" panose="020B0600040502020204" pitchFamily="34" charset="0"/>
              </a:rPr>
              <a:t>đ</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ạ</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o</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vi</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ệ</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c</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phát</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tri</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ể</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n</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và</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th</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ự</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c</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hi</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ệ</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n</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các</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k</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ế</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ho</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ạ</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ch</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hành</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Lucida Grande" panose="020B0600040502020204" pitchFamily="34" charset="0"/>
              </a:rPr>
              <a:t>đ</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ộ</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ng</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t</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ừ</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k</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ế</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t</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qu</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ả</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c</a:t>
            </a:r>
            <a:r>
              <a:rPr lang="en-US" sz="1800" dirty="0" err="1">
                <a:solidFill>
                  <a:srgbClr val="000000"/>
                </a:solidFill>
                <a:effectLst/>
                <a:latin typeface="Calibri" panose="020F0502020204030204" pitchFamily="34" charset="0"/>
                <a:ea typeface="Calibri" panose="020F0502020204030204" pitchFamily="34" charset="0"/>
                <a:cs typeface="Trebuchet MS" panose="020B0703020202090204" pitchFamily="34" charset="0"/>
              </a:rPr>
              <a:t>ủ</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a</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báo</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cáo</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Lucida Grande" panose="020B0600040502020204" pitchFamily="34" charset="0"/>
              </a:rPr>
              <a:t>đ</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ánh</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 </a:t>
            </a:r>
            <a:r>
              <a:rPr lang="en-US" sz="1800" dirty="0" err="1">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giá</a:t>
            </a:r>
            <a:r>
              <a:rPr lang="en-US" sz="1800" dirty="0">
                <a:solidFill>
                  <a:srgbClr val="000000"/>
                </a:solidFill>
                <a:effectLst/>
                <a:latin typeface="Gill Sans MT" panose="020B0502020104020203" pitchFamily="34" charset="77"/>
                <a:ea typeface="Calibri" panose="020F0502020204030204" pitchFamily="34" charset="0"/>
                <a:cs typeface="Gill Sans" panose="020B0502020104020203" pitchFamily="34" charset="-79"/>
              </a:rPr>
              <a:t>.</a:t>
            </a:r>
            <a:endParaRPr lang="en-VN" sz="1800" dirty="0">
              <a:effectLst/>
              <a:latin typeface="Trebuchet MS" panose="020B0703020202090204" pitchFamily="34" charset="0"/>
              <a:ea typeface="Trebuchet MS" panose="020B0703020202090204" pitchFamily="34" charset="0"/>
              <a:cs typeface="Trebuchet MS" panose="020B0703020202090204" pitchFamily="34" charset="0"/>
            </a:endParaRPr>
          </a:p>
        </p:txBody>
      </p:sp>
      <p:sp>
        <p:nvSpPr>
          <p:cNvPr id="4" name="Title 1">
            <a:extLst>
              <a:ext uri="{FF2B5EF4-FFF2-40B4-BE49-F238E27FC236}">
                <a16:creationId xmlns:a16="http://schemas.microsoft.com/office/drawing/2014/main" id="{2D93C26B-49E2-4BF0-8251-8246B451D21B}"/>
              </a:ext>
            </a:extLst>
          </p:cNvPr>
          <p:cNvSpPr txBox="1">
            <a:spLocks noGrp="1"/>
          </p:cNvSpPr>
          <p:nvPr>
            <p:ph type="title"/>
          </p:nvPr>
        </p:nvSpPr>
        <p:spPr>
          <a:xfrm>
            <a:off x="208547" y="194997"/>
            <a:ext cx="8229600" cy="1039812"/>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algn="l"/>
            <a:r>
              <a:rPr lang="en-US" sz="3200" dirty="0" err="1">
                <a:solidFill>
                  <a:srgbClr val="C00000"/>
                </a:solidFill>
              </a:rPr>
              <a:t>Vai</a:t>
            </a:r>
            <a:r>
              <a:rPr lang="en-US" sz="3200" dirty="0">
                <a:solidFill>
                  <a:srgbClr val="C00000"/>
                </a:solidFill>
              </a:rPr>
              <a:t> </a:t>
            </a:r>
            <a:r>
              <a:rPr lang="en-US" sz="3200" dirty="0" err="1">
                <a:solidFill>
                  <a:srgbClr val="C00000"/>
                </a:solidFill>
              </a:rPr>
              <a:t>trò</a:t>
            </a:r>
            <a:r>
              <a:rPr lang="en-US" sz="3200" dirty="0">
                <a:solidFill>
                  <a:srgbClr val="C00000"/>
                </a:solidFill>
              </a:rPr>
              <a:t> </a:t>
            </a:r>
            <a:r>
              <a:rPr lang="en-US" sz="3200" dirty="0" err="1">
                <a:solidFill>
                  <a:srgbClr val="C00000"/>
                </a:solidFill>
              </a:rPr>
              <a:t>của</a:t>
            </a:r>
            <a:r>
              <a:rPr lang="en-US" sz="3200" dirty="0">
                <a:solidFill>
                  <a:srgbClr val="C00000"/>
                </a:solidFill>
              </a:rPr>
              <a:t> </a:t>
            </a:r>
            <a:r>
              <a:rPr lang="en-US" sz="3200" dirty="0" err="1">
                <a:solidFill>
                  <a:srgbClr val="C00000"/>
                </a:solidFill>
              </a:rPr>
              <a:t>trưởng</a:t>
            </a:r>
            <a:r>
              <a:rPr lang="en-US" sz="3200" dirty="0">
                <a:solidFill>
                  <a:srgbClr val="C00000"/>
                </a:solidFill>
              </a:rPr>
              <a:t> </a:t>
            </a:r>
            <a:r>
              <a:rPr lang="en-US" sz="3200" dirty="0" err="1">
                <a:solidFill>
                  <a:srgbClr val="C00000"/>
                </a:solidFill>
              </a:rPr>
              <a:t>nhóm</a:t>
            </a:r>
            <a:r>
              <a:rPr lang="en-US" sz="3200" dirty="0">
                <a:solidFill>
                  <a:srgbClr val="C00000"/>
                </a:solidFill>
              </a:rPr>
              <a:t> </a:t>
            </a:r>
            <a:r>
              <a:rPr lang="en-US" sz="3200" dirty="0" err="1">
                <a:solidFill>
                  <a:srgbClr val="C00000"/>
                </a:solidFill>
              </a:rPr>
              <a:t>đánh</a:t>
            </a:r>
            <a:r>
              <a:rPr lang="en-US" sz="3200" dirty="0">
                <a:solidFill>
                  <a:srgbClr val="C00000"/>
                </a:solidFill>
              </a:rPr>
              <a:t> </a:t>
            </a:r>
            <a:r>
              <a:rPr lang="en-US" sz="3200" dirty="0" err="1">
                <a:solidFill>
                  <a:srgbClr val="C00000"/>
                </a:solidFill>
              </a:rPr>
              <a:t>giá</a:t>
            </a:r>
            <a:r>
              <a:rPr lang="en-US" sz="3200" dirty="0">
                <a:solidFill>
                  <a:srgbClr val="C00000"/>
                </a:solidFill>
              </a:rPr>
              <a:t>?</a:t>
            </a:r>
            <a:endParaRPr lang="en-US" sz="3200" b="1" dirty="0">
              <a:solidFill>
                <a:srgbClr val="C00000"/>
              </a:solidFill>
            </a:endParaRPr>
          </a:p>
        </p:txBody>
      </p:sp>
      <p:sp>
        <p:nvSpPr>
          <p:cNvPr id="3" name="Slide Number Placeholder 4">
            <a:extLst>
              <a:ext uri="{FF2B5EF4-FFF2-40B4-BE49-F238E27FC236}">
                <a16:creationId xmlns:a16="http://schemas.microsoft.com/office/drawing/2014/main" id="{12E4D483-FF4C-815D-1AC5-052373779198}"/>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28</a:t>
            </a:fld>
            <a:endParaRPr lang="en-US" sz="1100"/>
          </a:p>
        </p:txBody>
      </p:sp>
      <p:sp>
        <p:nvSpPr>
          <p:cNvPr id="8" name="Footer Placeholder 3">
            <a:extLst>
              <a:ext uri="{FF2B5EF4-FFF2-40B4-BE49-F238E27FC236}">
                <a16:creationId xmlns:a16="http://schemas.microsoft.com/office/drawing/2014/main" id="{A5D56574-C2A0-4F5B-176C-96DB0AF4E23B}"/>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3571395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064868"/>
            <a:ext cx="10871200" cy="4990492"/>
          </a:xfrm>
        </p:spPr>
        <p:txBody>
          <a:bodyPr vert="horz" lIns="91440" tIns="45720" rIns="91440" bIns="45720" rtlCol="0" anchor="t">
            <a:normAutofit fontScale="92500" lnSpcReduction="20000"/>
          </a:bodyPr>
          <a:lstStyle/>
          <a:p>
            <a:r>
              <a:rPr lang="en-US" dirty="0">
                <a:latin typeface="+mj-lt"/>
              </a:rPr>
              <a:t>CCBO </a:t>
            </a:r>
            <a:r>
              <a:rPr lang="en-US" dirty="0" err="1">
                <a:latin typeface="+mj-lt"/>
              </a:rPr>
              <a:t>sẽ</a:t>
            </a:r>
            <a:r>
              <a:rPr lang="en-US" dirty="0">
                <a:latin typeface="+mj-lt"/>
              </a:rPr>
              <a:t> </a:t>
            </a:r>
            <a:r>
              <a:rPr lang="en-US" dirty="0" err="1">
                <a:latin typeface="+mj-lt"/>
              </a:rPr>
              <a:t>chỉ</a:t>
            </a:r>
            <a:r>
              <a:rPr lang="en-US" dirty="0">
                <a:latin typeface="+mj-lt"/>
              </a:rPr>
              <a:t> </a:t>
            </a:r>
            <a:r>
              <a:rPr lang="en-US" dirty="0" err="1">
                <a:latin typeface="+mj-lt"/>
              </a:rPr>
              <a:t>định</a:t>
            </a:r>
            <a:r>
              <a:rPr lang="en-US" dirty="0">
                <a:latin typeface="+mj-lt"/>
              </a:rPr>
              <a:t> </a:t>
            </a:r>
            <a:r>
              <a:rPr lang="en-US" dirty="0" err="1">
                <a:latin typeface="+mj-lt"/>
              </a:rPr>
              <a:t>điều</a:t>
            </a:r>
            <a:r>
              <a:rPr lang="en-US" dirty="0">
                <a:latin typeface="+mj-lt"/>
              </a:rPr>
              <a:t> </a:t>
            </a:r>
            <a:r>
              <a:rPr lang="en-US" dirty="0" err="1">
                <a:latin typeface="+mj-lt"/>
              </a:rPr>
              <a:t>phối</a:t>
            </a:r>
            <a:r>
              <a:rPr lang="en-US" dirty="0">
                <a:latin typeface="+mj-lt"/>
              </a:rPr>
              <a:t> </a:t>
            </a:r>
            <a:r>
              <a:rPr lang="en-US" dirty="0" err="1">
                <a:latin typeface="+mj-lt"/>
              </a:rPr>
              <a:t>viên</a:t>
            </a:r>
            <a:endParaRPr lang="en-US" dirty="0">
              <a:latin typeface="+mj-lt"/>
            </a:endParaRPr>
          </a:p>
          <a:p>
            <a:r>
              <a:rPr lang="en-US" dirty="0">
                <a:latin typeface="+mj-lt"/>
              </a:rPr>
              <a:t>Vai </a:t>
            </a:r>
            <a:r>
              <a:rPr lang="en-US" dirty="0" err="1">
                <a:latin typeface="+mj-lt"/>
              </a:rPr>
              <a:t>trò</a:t>
            </a:r>
            <a:r>
              <a:rPr lang="en-US" dirty="0">
                <a:latin typeface="+mj-lt"/>
              </a:rPr>
              <a:t> </a:t>
            </a:r>
            <a:r>
              <a:rPr lang="en-US" dirty="0" err="1">
                <a:latin typeface="+mj-lt"/>
              </a:rPr>
              <a:t>chính</a:t>
            </a:r>
            <a:r>
              <a:rPr lang="en-US" dirty="0">
                <a:latin typeface="+mj-lt"/>
              </a:rPr>
              <a:t> </a:t>
            </a:r>
            <a:r>
              <a:rPr lang="en-US" dirty="0" err="1">
                <a:latin typeface="+mj-lt"/>
              </a:rPr>
              <a:t>của</a:t>
            </a:r>
            <a:r>
              <a:rPr lang="en-US" dirty="0">
                <a:latin typeface="+mj-lt"/>
              </a:rPr>
              <a:t> </a:t>
            </a:r>
            <a:r>
              <a:rPr lang="en-US" dirty="0" err="1">
                <a:latin typeface="+mj-lt"/>
              </a:rPr>
              <a:t>điều</a:t>
            </a:r>
            <a:r>
              <a:rPr lang="en-US" dirty="0">
                <a:latin typeface="+mj-lt"/>
              </a:rPr>
              <a:t> </a:t>
            </a:r>
            <a:r>
              <a:rPr lang="en-US" dirty="0" err="1">
                <a:latin typeface="+mj-lt"/>
              </a:rPr>
              <a:t>phối</a:t>
            </a:r>
            <a:r>
              <a:rPr lang="en-US" dirty="0">
                <a:latin typeface="+mj-lt"/>
              </a:rPr>
              <a:t> </a:t>
            </a:r>
            <a:r>
              <a:rPr lang="en-US" dirty="0" err="1">
                <a:latin typeface="+mj-lt"/>
              </a:rPr>
              <a:t>viên</a:t>
            </a:r>
            <a:endParaRPr lang="en-US" dirty="0">
              <a:latin typeface="+mj-lt"/>
            </a:endParaRPr>
          </a:p>
          <a:p>
            <a:pPr marL="801688" indent="-223838"/>
            <a:r>
              <a:rPr lang="en-US" sz="1800" dirty="0">
                <a:solidFill>
                  <a:srgbClr val="000000"/>
                </a:solidFill>
                <a:effectLst/>
                <a:latin typeface="+mj-lt"/>
                <a:ea typeface="Calibri" panose="020F0502020204030204" pitchFamily="34" charset="0"/>
                <a:cs typeface="Helvetica" pitchFamily="2" charset="0"/>
              </a:rPr>
              <a:t>Liên </a:t>
            </a:r>
            <a:r>
              <a:rPr lang="en-US" sz="1800" dirty="0" err="1">
                <a:solidFill>
                  <a:srgbClr val="000000"/>
                </a:solidFill>
                <a:effectLst/>
                <a:latin typeface="+mj-lt"/>
                <a:ea typeface="Calibri" panose="020F0502020204030204" pitchFamily="34" charset="0"/>
                <a:cs typeface="Helvetica" pitchFamily="2" charset="0"/>
              </a:rPr>
              <a:t>hệ</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với</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trưởng</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nhóm</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làm</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việc</a:t>
            </a:r>
            <a:endParaRPr lang="en-VN" sz="1800" dirty="0">
              <a:effectLst/>
              <a:latin typeface="+mj-lt"/>
              <a:ea typeface="Trebuchet MS" panose="020B0703020202090204" pitchFamily="34" charset="0"/>
              <a:cs typeface="Trebuchet MS" panose="020B0703020202090204" pitchFamily="34" charset="0"/>
            </a:endParaRPr>
          </a:p>
          <a:p>
            <a:pPr marL="801688" marR="299720" lvl="0" indent="-223838">
              <a:lnSpc>
                <a:spcPct val="115000"/>
              </a:lnSpc>
              <a:spcBef>
                <a:spcPts val="600"/>
              </a:spcBef>
              <a:spcAft>
                <a:spcPts val="0"/>
              </a:spcAft>
              <a:buSzPts val="1100"/>
              <a:buFont typeface="Trebuchet MS" panose="020B0703020202090204" pitchFamily="34" charset="0"/>
              <a:buChar char="•"/>
              <a:tabLst>
                <a:tab pos="434975" algn="l"/>
              </a:tabLst>
            </a:pPr>
            <a:r>
              <a:rPr lang="en-US" sz="1800" dirty="0" err="1">
                <a:solidFill>
                  <a:srgbClr val="000000"/>
                </a:solidFill>
                <a:effectLst/>
                <a:latin typeface="+mj-lt"/>
                <a:ea typeface="Calibri" panose="020F0502020204030204" pitchFamily="34" charset="0"/>
                <a:cs typeface="Helvetica" pitchFamily="2" charset="0"/>
              </a:rPr>
              <a:t>Điều</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phối</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các</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cuộc</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họp</a:t>
            </a:r>
            <a:r>
              <a:rPr lang="en-US" sz="1800" dirty="0">
                <a:solidFill>
                  <a:srgbClr val="000000"/>
                </a:solidFill>
                <a:latin typeface="+mj-lt"/>
                <a:ea typeface="Calibri" panose="020F0502020204030204" pitchFamily="34" charset="0"/>
                <a:cs typeface="Helvetica" pitchFamily="2" charset="0"/>
              </a:rPr>
              <a:t> </a:t>
            </a:r>
            <a:r>
              <a:rPr lang="en-US" sz="1800" dirty="0" err="1">
                <a:solidFill>
                  <a:srgbClr val="000000"/>
                </a:solidFill>
                <a:latin typeface="+mj-lt"/>
                <a:ea typeface="Calibri" panose="020F0502020204030204" pitchFamily="34" charset="0"/>
                <a:cs typeface="Helvetica" pitchFamily="2" charset="0"/>
              </a:rPr>
              <a:t>đánh</a:t>
            </a:r>
            <a:r>
              <a:rPr lang="en-US" sz="1800" dirty="0">
                <a:solidFill>
                  <a:srgbClr val="000000"/>
                </a:solidFill>
                <a:latin typeface="+mj-lt"/>
                <a:ea typeface="Calibri" panose="020F0502020204030204" pitchFamily="34" charset="0"/>
                <a:cs typeface="Helvetica" pitchFamily="2" charset="0"/>
              </a:rPr>
              <a:t> </a:t>
            </a:r>
            <a:r>
              <a:rPr lang="en-US" sz="1800" dirty="0" err="1">
                <a:solidFill>
                  <a:srgbClr val="000000"/>
                </a:solidFill>
                <a:latin typeface="+mj-lt"/>
                <a:ea typeface="Calibri" panose="020F0502020204030204" pitchFamily="34" charset="0"/>
                <a:cs typeface="Helvetica" pitchFamily="2" charset="0"/>
              </a:rPr>
              <a:t>giá</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định</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hướng</a:t>
            </a:r>
            <a:r>
              <a:rPr lang="en-US" sz="1800" dirty="0">
                <a:solidFill>
                  <a:srgbClr val="000000"/>
                </a:solidFill>
                <a:effectLst/>
                <a:latin typeface="+mj-lt"/>
                <a:ea typeface="Calibri" panose="020F0502020204030204" pitchFamily="34" charset="0"/>
                <a:cs typeface="Helvetica" pitchFamily="2" charset="0"/>
              </a:rPr>
              <a:t> ban </a:t>
            </a:r>
            <a:r>
              <a:rPr lang="en-US" sz="1800" dirty="0" err="1">
                <a:solidFill>
                  <a:srgbClr val="000000"/>
                </a:solidFill>
                <a:effectLst/>
                <a:latin typeface="+mj-lt"/>
                <a:ea typeface="Calibri" panose="020F0502020204030204" pitchFamily="34" charset="0"/>
                <a:cs typeface="Helvetica" pitchFamily="2" charset="0"/>
              </a:rPr>
              <a:t>đầu</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xác</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nhận</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phân</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tích</a:t>
            </a:r>
            <a:r>
              <a:rPr lang="en-US" sz="1800" dirty="0">
                <a:solidFill>
                  <a:srgbClr val="000000"/>
                </a:solidFill>
                <a:effectLst/>
                <a:latin typeface="+mj-lt"/>
                <a:ea typeface="Calibri" panose="020F0502020204030204" pitchFamily="34" charset="0"/>
                <a:cs typeface="Helvetica" pitchFamily="2" charset="0"/>
              </a:rPr>
              <a:t> / </a:t>
            </a:r>
            <a:r>
              <a:rPr lang="en-US" sz="1800" dirty="0" err="1">
                <a:solidFill>
                  <a:srgbClr val="000000"/>
                </a:solidFill>
                <a:effectLst/>
                <a:latin typeface="+mj-lt"/>
                <a:ea typeface="Calibri" panose="020F0502020204030204" pitchFamily="34" charset="0"/>
                <a:cs typeface="Helvetica" pitchFamily="2" charset="0"/>
              </a:rPr>
              <a:t>khuyến</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nghị</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xác</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nhận</a:t>
            </a:r>
            <a:r>
              <a:rPr lang="en-US" sz="1800" dirty="0">
                <a:solidFill>
                  <a:srgbClr val="000000"/>
                </a:solidFill>
                <a:effectLst/>
                <a:latin typeface="+mj-lt"/>
                <a:ea typeface="Calibri" panose="020F0502020204030204" pitchFamily="34" charset="0"/>
                <a:cs typeface="Helvetica" pitchFamily="2" charset="0"/>
              </a:rPr>
              <a:t> / </a:t>
            </a:r>
            <a:r>
              <a:rPr lang="en-US" sz="1800" dirty="0" err="1">
                <a:solidFill>
                  <a:srgbClr val="000000"/>
                </a:solidFill>
                <a:effectLst/>
                <a:latin typeface="+mj-lt"/>
                <a:ea typeface="Calibri" panose="020F0502020204030204" pitchFamily="34" charset="0"/>
                <a:cs typeface="Helvetica" pitchFamily="2" charset="0"/>
              </a:rPr>
              <a:t>phê</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duyệt</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báo</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cáo</a:t>
            </a:r>
            <a:r>
              <a:rPr lang="en-US" sz="1800" dirty="0">
                <a:solidFill>
                  <a:srgbClr val="000000"/>
                </a:solidFill>
                <a:effectLst/>
                <a:latin typeface="+mj-lt"/>
                <a:ea typeface="Calibri" panose="020F0502020204030204" pitchFamily="34" charset="0"/>
                <a:cs typeface="Helvetica" pitchFamily="2" charset="0"/>
              </a:rPr>
              <a:t>).</a:t>
            </a:r>
            <a:endParaRPr lang="en-VN" sz="1800" dirty="0">
              <a:effectLst/>
              <a:latin typeface="+mj-lt"/>
              <a:ea typeface="Trebuchet MS" panose="020B0703020202090204" pitchFamily="34" charset="0"/>
              <a:cs typeface="Trebuchet MS" panose="020B0703020202090204" pitchFamily="34" charset="0"/>
            </a:endParaRPr>
          </a:p>
          <a:p>
            <a:pPr marL="801688" lvl="0" indent="-223838">
              <a:spcBef>
                <a:spcPts val="595"/>
              </a:spcBef>
              <a:spcAft>
                <a:spcPts val="0"/>
              </a:spcAft>
              <a:buSzPts val="1100"/>
              <a:buFont typeface="Trebuchet MS" panose="020B0703020202090204" pitchFamily="34" charset="0"/>
              <a:buChar char="•"/>
              <a:tabLst>
                <a:tab pos="434975" algn="l"/>
              </a:tabLst>
            </a:pPr>
            <a:r>
              <a:rPr lang="en-US" sz="1800" dirty="0" err="1">
                <a:solidFill>
                  <a:srgbClr val="000000"/>
                </a:solidFill>
                <a:effectLst/>
                <a:latin typeface="+mj-lt"/>
                <a:ea typeface="Calibri" panose="020F0502020204030204" pitchFamily="34" charset="0"/>
                <a:cs typeface="Helvetica" pitchFamily="2" charset="0"/>
              </a:rPr>
              <a:t>Điều</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phối</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các</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cuộc</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họp</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nhóm</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làm</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việc</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giới</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thiệu</a:t>
            </a:r>
            <a:r>
              <a:rPr lang="en-US" sz="1800" dirty="0">
                <a:solidFill>
                  <a:srgbClr val="000000"/>
                </a:solidFill>
                <a:effectLst/>
                <a:latin typeface="+mj-lt"/>
                <a:ea typeface="Calibri" panose="020F0502020204030204" pitchFamily="34" charset="0"/>
                <a:cs typeface="Helvetica" pitchFamily="2" charset="0"/>
              </a:rPr>
              <a:t> ban </a:t>
            </a:r>
            <a:r>
              <a:rPr lang="en-US" sz="1800" dirty="0" err="1">
                <a:solidFill>
                  <a:srgbClr val="000000"/>
                </a:solidFill>
                <a:effectLst/>
                <a:latin typeface="+mj-lt"/>
                <a:ea typeface="Calibri" panose="020F0502020204030204" pitchFamily="34" charset="0"/>
                <a:cs typeface="Helvetica" pitchFamily="2" charset="0"/>
              </a:rPr>
              <a:t>đầu</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về</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bộ</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tiêu</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chí</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phân</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tích</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đề</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xuất</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thực</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hiện</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báo</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cáo</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và</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latin typeface="+mj-lt"/>
                <a:ea typeface="Calibri" panose="020F0502020204030204" pitchFamily="34" charset="0"/>
                <a:cs typeface="Helvetica" pitchFamily="2" charset="0"/>
              </a:rPr>
              <a:t>xác</a:t>
            </a:r>
            <a:r>
              <a:rPr lang="en-US" sz="1800" dirty="0">
                <a:solidFill>
                  <a:srgbClr val="000000"/>
                </a:solidFill>
                <a:effectLst/>
                <a:latin typeface="+mj-l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nhận</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các</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báo</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cáo</a:t>
            </a:r>
            <a:r>
              <a:rPr lang="en-US" sz="1800" dirty="0">
                <a:solidFill>
                  <a:srgbClr val="000000"/>
                </a:solidFill>
                <a:effectLst/>
                <a:ea typeface="Calibri" panose="020F0502020204030204" pitchFamily="34" charset="0"/>
                <a:cs typeface="Helvetica" pitchFamily="2" charset="0"/>
              </a:rPr>
              <a:t>)</a:t>
            </a:r>
            <a:endParaRPr lang="en-VN" sz="1800" dirty="0">
              <a:effectLst/>
              <a:ea typeface="Trebuchet MS" panose="020B0703020202090204" pitchFamily="34" charset="0"/>
              <a:cs typeface="Trebuchet MS" panose="020B0703020202090204" pitchFamily="34" charset="0"/>
            </a:endParaRPr>
          </a:p>
          <a:p>
            <a:pPr marL="801688" lvl="0" indent="-223838">
              <a:spcBef>
                <a:spcPts val="790"/>
              </a:spcBef>
              <a:spcAft>
                <a:spcPts val="0"/>
              </a:spcAft>
              <a:buSzPts val="1100"/>
              <a:buFont typeface="Trebuchet MS" panose="020B0703020202090204" pitchFamily="34" charset="0"/>
              <a:buChar char="•"/>
              <a:tabLst>
                <a:tab pos="434340" algn="l"/>
              </a:tabLst>
            </a:pPr>
            <a:r>
              <a:rPr lang="en-US" sz="1800" dirty="0" err="1">
                <a:solidFill>
                  <a:srgbClr val="000000"/>
                </a:solidFill>
                <a:effectLst/>
                <a:ea typeface="Calibri" panose="020F0502020204030204" pitchFamily="34" charset="0"/>
                <a:cs typeface="Helvetica" pitchFamily="2" charset="0"/>
              </a:rPr>
              <a:t>Phối</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hợp</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với</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trưởng</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nhóm</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xây</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dựng</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lịch</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trình</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làm</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việc</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để</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thực</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hiện</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đánh</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giá</a:t>
            </a:r>
            <a:endParaRPr lang="en-VN" sz="1800" dirty="0">
              <a:effectLst/>
              <a:ea typeface="Trebuchet MS" panose="020B0703020202090204" pitchFamily="34" charset="0"/>
              <a:cs typeface="Trebuchet MS" panose="020B0703020202090204" pitchFamily="34" charset="0"/>
            </a:endParaRPr>
          </a:p>
          <a:p>
            <a:pPr marL="801688" lvl="0" indent="-223838">
              <a:spcBef>
                <a:spcPts val="790"/>
              </a:spcBef>
              <a:spcAft>
                <a:spcPts val="0"/>
              </a:spcAft>
              <a:buSzPts val="1100"/>
              <a:buFont typeface="Trebuchet MS" panose="020B0703020202090204" pitchFamily="34" charset="0"/>
              <a:buChar char="•"/>
              <a:tabLst>
                <a:tab pos="434340" algn="l"/>
              </a:tabLst>
            </a:pPr>
            <a:r>
              <a:rPr lang="en-US" sz="1800" dirty="0" err="1">
                <a:solidFill>
                  <a:srgbClr val="000000"/>
                </a:solidFill>
                <a:effectLst/>
                <a:ea typeface="Calibri" panose="020F0502020204030204" pitchFamily="34" charset="0"/>
                <a:cs typeface="Helvetica" pitchFamily="2" charset="0"/>
              </a:rPr>
              <a:t>Phân</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phát</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các</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tài</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liệu</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liên</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quan</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đến</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khảo</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sát</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đánh</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giá</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tới</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thành</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viên</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nhóm</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làm</a:t>
            </a:r>
            <a:r>
              <a:rPr lang="en-US" sz="1800" dirty="0">
                <a:solidFill>
                  <a:srgbClr val="000000"/>
                </a:solidFill>
                <a:effectLst/>
                <a:ea typeface="Calibri" panose="020F0502020204030204" pitchFamily="34" charset="0"/>
                <a:cs typeface="Helvetica" pitchFamily="2" charset="0"/>
              </a:rPr>
              <a:t> </a:t>
            </a:r>
            <a:r>
              <a:rPr lang="en-US" sz="1800" dirty="0" err="1">
                <a:solidFill>
                  <a:srgbClr val="000000"/>
                </a:solidFill>
                <a:effectLst/>
                <a:ea typeface="Calibri" panose="020F0502020204030204" pitchFamily="34" charset="0"/>
                <a:cs typeface="Helvetica" pitchFamily="2" charset="0"/>
              </a:rPr>
              <a:t>việc</a:t>
            </a:r>
            <a:r>
              <a:rPr lang="en-US" sz="1800" dirty="0">
                <a:solidFill>
                  <a:srgbClr val="000000"/>
                </a:solidFill>
                <a:effectLst/>
                <a:ea typeface="Calibri" panose="020F0502020204030204" pitchFamily="34" charset="0"/>
                <a:cs typeface="Helvetica" pitchFamily="2" charset="0"/>
              </a:rPr>
              <a:t>,</a:t>
            </a:r>
            <a:endParaRPr lang="en-VN" sz="1800" dirty="0">
              <a:effectLst/>
              <a:ea typeface="Trebuchet MS" panose="020B0703020202090204" pitchFamily="34" charset="0"/>
              <a:cs typeface="Trebuchet MS" panose="020B0703020202090204" pitchFamily="34" charset="0"/>
            </a:endParaRPr>
          </a:p>
          <a:p>
            <a:pPr marL="801688" lvl="0" indent="-223838">
              <a:spcBef>
                <a:spcPts val="790"/>
              </a:spcBef>
              <a:spcAft>
                <a:spcPts val="0"/>
              </a:spcAft>
              <a:buSzPts val="1100"/>
              <a:buFont typeface="Trebuchet MS" panose="020B0703020202090204" pitchFamily="34" charset="0"/>
              <a:buChar char="•"/>
              <a:tabLst>
                <a:tab pos="434340" algn="l"/>
              </a:tabLst>
            </a:pPr>
            <a:r>
              <a:rPr lang="vi-VN" sz="1800" dirty="0">
                <a:effectLst/>
                <a:ea typeface="Trebuchet MS" panose="020B0703020202090204" pitchFamily="34" charset="0"/>
                <a:cs typeface="Trebuchet MS" panose="020B0703020202090204" pitchFamily="34" charset="0"/>
              </a:rPr>
              <a:t>Thiết lập file điện tử</a:t>
            </a:r>
            <a:endParaRPr lang="en-VN" sz="1800" dirty="0">
              <a:effectLst/>
              <a:ea typeface="Trebuchet MS" panose="020B0703020202090204" pitchFamily="34" charset="0"/>
              <a:cs typeface="Trebuchet MS" panose="020B0703020202090204" pitchFamily="34" charset="0"/>
            </a:endParaRPr>
          </a:p>
          <a:p>
            <a:pPr marL="801688" lvl="0" indent="-223838">
              <a:spcBef>
                <a:spcPts val="790"/>
              </a:spcBef>
              <a:spcAft>
                <a:spcPts val="0"/>
              </a:spcAft>
              <a:buSzPts val="1100"/>
              <a:buFont typeface="Trebuchet MS" panose="020B0703020202090204" pitchFamily="34" charset="0"/>
              <a:buChar char="•"/>
              <a:tabLst>
                <a:tab pos="434340" algn="l"/>
              </a:tabLst>
            </a:pPr>
            <a:r>
              <a:rPr lang="vi-VN" sz="1800" dirty="0">
                <a:effectLst/>
                <a:ea typeface="Trebuchet MS" panose="020B0703020202090204" pitchFamily="34" charset="0"/>
                <a:cs typeface="Trebuchet MS" panose="020B0703020202090204" pitchFamily="34" charset="0"/>
              </a:rPr>
              <a:t>Rà soát các tài liệu từ các thành viên nhóm làm việc, rà soát từng hợp phần </a:t>
            </a:r>
            <a:endParaRPr lang="en-VN" sz="1800" dirty="0">
              <a:effectLst/>
              <a:ea typeface="Trebuchet MS" panose="020B0703020202090204" pitchFamily="34" charset="0"/>
              <a:cs typeface="Trebuchet MS" panose="020B0703020202090204" pitchFamily="34" charset="0"/>
            </a:endParaRPr>
          </a:p>
          <a:p>
            <a:pPr marL="801688" lvl="0" indent="-223838">
              <a:spcBef>
                <a:spcPts val="790"/>
              </a:spcBef>
              <a:spcAft>
                <a:spcPts val="0"/>
              </a:spcAft>
              <a:buSzPts val="1100"/>
              <a:buFont typeface="Trebuchet MS" panose="020B0703020202090204" pitchFamily="34" charset="0"/>
              <a:buChar char="•"/>
              <a:tabLst>
                <a:tab pos="434340" algn="l"/>
              </a:tabLst>
            </a:pPr>
            <a:r>
              <a:rPr lang="vi-VN" sz="1800" dirty="0">
                <a:effectLst/>
                <a:ea typeface="Trebuchet MS" panose="020B0703020202090204" pitchFamily="34" charset="0"/>
                <a:cs typeface="Trebuchet MS" panose="020B0703020202090204" pitchFamily="34" charset="0"/>
              </a:rPr>
              <a:t>Nhập dữ liệu và xác nhận điểm số </a:t>
            </a:r>
            <a:endParaRPr lang="en-VN" sz="1800" dirty="0">
              <a:effectLst/>
              <a:ea typeface="Trebuchet MS" panose="020B0703020202090204" pitchFamily="34" charset="0"/>
              <a:cs typeface="Trebuchet MS" panose="020B0703020202090204" pitchFamily="34" charset="0"/>
            </a:endParaRPr>
          </a:p>
          <a:p>
            <a:pPr marL="801688" lvl="0" indent="-223838">
              <a:spcBef>
                <a:spcPts val="790"/>
              </a:spcBef>
              <a:spcAft>
                <a:spcPts val="0"/>
              </a:spcAft>
              <a:buSzPts val="1100"/>
              <a:buFont typeface="Trebuchet MS" panose="020B0703020202090204" pitchFamily="34" charset="0"/>
              <a:buChar char="•"/>
              <a:tabLst>
                <a:tab pos="434340" algn="l"/>
              </a:tabLst>
            </a:pPr>
            <a:r>
              <a:rPr lang="vi-VN" sz="1800" dirty="0">
                <a:effectLst/>
                <a:ea typeface="Trebuchet MS" panose="020B0703020202090204" pitchFamily="34" charset="0"/>
                <a:cs typeface="Trebuchet MS" panose="020B0703020202090204" pitchFamily="34" charset="0"/>
              </a:rPr>
              <a:t>Chuẩn bị các nội dung để thảo luận của tất cả các dữ liệu và cùng nhóm đánh giá thực hiện phân tích, thảo luận. </a:t>
            </a:r>
            <a:endParaRPr lang="en-VN" sz="1800" dirty="0">
              <a:effectLst/>
              <a:ea typeface="Trebuchet MS" panose="020B0703020202090204" pitchFamily="34" charset="0"/>
              <a:cs typeface="Trebuchet MS" panose="020B0703020202090204" pitchFamily="34" charset="0"/>
            </a:endParaRPr>
          </a:p>
          <a:p>
            <a:pPr marL="801688" marR="220345" lvl="0" indent="-223838">
              <a:lnSpc>
                <a:spcPct val="115000"/>
              </a:lnSpc>
              <a:spcBef>
                <a:spcPts val="790"/>
              </a:spcBef>
              <a:spcAft>
                <a:spcPts val="0"/>
              </a:spcAft>
              <a:buSzPts val="1100"/>
              <a:buFont typeface="Trebuchet MS" panose="020B0703020202090204" pitchFamily="34" charset="0"/>
              <a:buChar char="•"/>
              <a:tabLst>
                <a:tab pos="434340" algn="l"/>
              </a:tabLst>
            </a:pPr>
            <a:r>
              <a:rPr lang="vi-VN" sz="1800" dirty="0">
                <a:effectLst/>
                <a:ea typeface="Trebuchet MS" panose="020B0703020202090204" pitchFamily="34" charset="0"/>
                <a:cs typeface="Trebuchet MS" panose="020B0703020202090204" pitchFamily="34" charset="0"/>
              </a:rPr>
              <a:t>Điều phối các cuộc họp thảo luận để đề xuất các khuyến nghị và xác định các ưu tiên </a:t>
            </a:r>
            <a:endParaRPr lang="en-VN" sz="1800" dirty="0">
              <a:effectLst/>
              <a:ea typeface="Trebuchet MS" panose="020B0703020202090204" pitchFamily="34" charset="0"/>
              <a:cs typeface="Trebuchet MS" panose="020B0703020202090204" pitchFamily="34" charset="0"/>
            </a:endParaRPr>
          </a:p>
          <a:p>
            <a:pPr marL="801688" lvl="0" indent="-223838">
              <a:spcBef>
                <a:spcPts val="600"/>
              </a:spcBef>
              <a:spcAft>
                <a:spcPts val="0"/>
              </a:spcAft>
              <a:buSzPts val="1100"/>
              <a:buFont typeface="Trebuchet MS" panose="020B0703020202090204" pitchFamily="34" charset="0"/>
              <a:buChar char="•"/>
              <a:tabLst>
                <a:tab pos="434340" algn="l"/>
              </a:tabLst>
            </a:pPr>
            <a:r>
              <a:rPr lang="vi-VN" sz="1800" dirty="0">
                <a:effectLst/>
                <a:ea typeface="Trebuchet MS" panose="020B0703020202090204" pitchFamily="34" charset="0"/>
                <a:cs typeface="Trebuchet MS" panose="020B0703020202090204" pitchFamily="34" charset="0"/>
              </a:rPr>
              <a:t>Chuẩn bị dự thảo báo cáo đánh giá và hoàn thiện báo cáo cuối cùng</a:t>
            </a:r>
            <a:endParaRPr lang="en-VN" sz="1800" dirty="0">
              <a:effectLst/>
              <a:ea typeface="Trebuchet MS" panose="020B0703020202090204" pitchFamily="34" charset="0"/>
              <a:cs typeface="Trebuchet MS" panose="020B0703020202090204" pitchFamily="34" charset="0"/>
            </a:endParaRPr>
          </a:p>
          <a:p>
            <a:pPr marL="457200" lvl="1" indent="0">
              <a:buNone/>
            </a:pPr>
            <a:endParaRPr lang="en-US" sz="1900" dirty="0">
              <a:latin typeface="Gill Sans MT" panose="020B0502020104020203" pitchFamily="34" charset="0"/>
            </a:endParaRPr>
          </a:p>
          <a:p>
            <a:pPr marL="0" indent="0">
              <a:buNone/>
            </a:pPr>
            <a:endParaRPr lang="en-US" sz="2300" dirty="0">
              <a:latin typeface="Gill Sans MT" panose="020B0502020104020203" pitchFamily="34" charset="0"/>
            </a:endParaRPr>
          </a:p>
        </p:txBody>
      </p:sp>
      <p:cxnSp>
        <p:nvCxnSpPr>
          <p:cNvPr id="9" name="Straight Connector 8" hidden="1">
            <a:extLst>
              <a:ext uri="{FF2B5EF4-FFF2-40B4-BE49-F238E27FC236}">
                <a16:creationId xmlns:a16="http://schemas.microsoft.com/office/drawing/2014/main" id="{F72A7F71-2A16-1059-F8E7-47DC04625811}"/>
              </a:ext>
              <a:ext uri="{C183D7F6-B498-43B3-948B-1728B52AA6E4}">
                <adec:decorative xmlns:adec="http://schemas.microsoft.com/office/drawing/2017/decorative" val="1"/>
              </a:ext>
            </a:extLst>
          </p:cNvPr>
          <p:cNvCxnSpPr>
            <a:cxnSpLocks/>
          </p:cNvCxnSpPr>
          <p:nvPr/>
        </p:nvCxnSpPr>
        <p:spPr>
          <a:xfrm>
            <a:off x="1905000" y="803112"/>
            <a:ext cx="3039533"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162210" y="274110"/>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Vai</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trò</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của</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điều</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phối</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viên</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a:t>
            </a:r>
            <a:endParaRPr kumimoji="0" lang="en-US" sz="3200" b="1" i="0" u="none" strike="noStrike" kern="1200" cap="none" spc="0" normalizeH="0" baseline="0" noProof="0" dirty="0">
              <a:ln>
                <a:noFill/>
              </a:ln>
              <a:solidFill>
                <a:srgbClr val="C00000"/>
              </a:solidFill>
              <a:effectLst/>
              <a:uLnTx/>
              <a:uFillTx/>
              <a:latin typeface="Gill Sans MT"/>
              <a:ea typeface="+mj-ea"/>
              <a:cs typeface="Gill Sans MT"/>
            </a:endParaRPr>
          </a:p>
        </p:txBody>
      </p:sp>
      <p:sp>
        <p:nvSpPr>
          <p:cNvPr id="3" name="Slide Number Placeholder 4">
            <a:extLst>
              <a:ext uri="{FF2B5EF4-FFF2-40B4-BE49-F238E27FC236}">
                <a16:creationId xmlns:a16="http://schemas.microsoft.com/office/drawing/2014/main" id="{721F2A4A-F0E9-1065-0963-2E9D8918CA66}"/>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29</a:t>
            </a:fld>
            <a:endParaRPr lang="en-US" sz="1100"/>
          </a:p>
        </p:txBody>
      </p:sp>
      <p:sp>
        <p:nvSpPr>
          <p:cNvPr id="4" name="Footer Placeholder 3">
            <a:extLst>
              <a:ext uri="{FF2B5EF4-FFF2-40B4-BE49-F238E27FC236}">
                <a16:creationId xmlns:a16="http://schemas.microsoft.com/office/drawing/2014/main" id="{C5FD4FFA-6CA7-E459-21F7-A673677A2778}"/>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9072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11748E72-C552-4010-B73D-84BDB924B05D}"/>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3</a:t>
            </a:fld>
            <a:endParaRPr lang="en-US" sz="1100"/>
          </a:p>
        </p:txBody>
      </p:sp>
      <p:sp>
        <p:nvSpPr>
          <p:cNvPr id="6" name="Footer Placeholder 3">
            <a:extLst>
              <a:ext uri="{FF2B5EF4-FFF2-40B4-BE49-F238E27FC236}">
                <a16:creationId xmlns:a16="http://schemas.microsoft.com/office/drawing/2014/main" id="{01F98E22-DEC0-49CD-8054-CCE10611E480}"/>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
        <p:nvSpPr>
          <p:cNvPr id="3" name="TextBox 2">
            <a:extLst>
              <a:ext uri="{FF2B5EF4-FFF2-40B4-BE49-F238E27FC236}">
                <a16:creationId xmlns:a16="http://schemas.microsoft.com/office/drawing/2014/main" id="{420CE9DE-464C-4906-BF02-30DC08F019A1}"/>
              </a:ext>
              <a:ext uri="{C183D7F6-B498-43B3-948B-1728B52AA6E4}">
                <adec:decorative xmlns:adec="http://schemas.microsoft.com/office/drawing/2017/decorative" val="1"/>
              </a:ext>
            </a:extLst>
          </p:cNvPr>
          <p:cNvSpPr txBox="1"/>
          <p:nvPr/>
        </p:nvSpPr>
        <p:spPr>
          <a:xfrm>
            <a:off x="2017776" y="6054888"/>
            <a:ext cx="8299350" cy="369332"/>
          </a:xfrm>
          <a:prstGeom prst="rect">
            <a:avLst/>
          </a:prstGeom>
          <a:noFill/>
        </p:spPr>
        <p:txBody>
          <a:bodyPr wrap="square" rtlCol="0">
            <a:spAutoFit/>
          </a:bodyPr>
          <a:lstStyle/>
          <a:p>
            <a:endParaRPr lang="en-US"/>
          </a:p>
        </p:txBody>
      </p:sp>
      <p:sp>
        <p:nvSpPr>
          <p:cNvPr id="2" name="Content Placeholder 1"/>
          <p:cNvSpPr>
            <a:spLocks noGrp="1"/>
          </p:cNvSpPr>
          <p:nvPr>
            <p:ph idx="1"/>
          </p:nvPr>
        </p:nvSpPr>
        <p:spPr>
          <a:xfrm>
            <a:off x="766354" y="1170838"/>
            <a:ext cx="3857707" cy="4825808"/>
          </a:xfrm>
        </p:spPr>
        <p:txBody>
          <a:bodyPr vert="horz" lIns="91440" tIns="45720" rIns="91440" bIns="45720" rtlCol="0" anchor="t">
            <a:normAutofit/>
          </a:bodyPr>
          <a:lstStyle/>
          <a:p>
            <a:pPr marL="0" indent="0">
              <a:buNone/>
            </a:pPr>
            <a:r>
              <a:rPr lang="en-US" sz="2400" dirty="0" err="1"/>
              <a:t>Giới</a:t>
            </a:r>
            <a:r>
              <a:rPr lang="en-US" sz="2400" dirty="0"/>
              <a:t> </a:t>
            </a:r>
            <a:r>
              <a:rPr lang="en-US" sz="2400" dirty="0" err="1"/>
              <a:t>thiệu</a:t>
            </a:r>
            <a:r>
              <a:rPr lang="en-US" sz="2400" dirty="0"/>
              <a:t> </a:t>
            </a:r>
            <a:r>
              <a:rPr lang="en-US" sz="2400" dirty="0" err="1"/>
              <a:t>bản</a:t>
            </a:r>
            <a:r>
              <a:rPr lang="en-US" sz="2400" dirty="0"/>
              <a:t> </a:t>
            </a:r>
            <a:r>
              <a:rPr lang="en-US" sz="2400" dirty="0" err="1"/>
              <a:t>thân</a:t>
            </a:r>
            <a:r>
              <a:rPr lang="en-US" sz="2400" dirty="0"/>
              <a:t> </a:t>
            </a:r>
            <a:r>
              <a:rPr lang="en-US" sz="2400" dirty="0" err="1"/>
              <a:t>và</a:t>
            </a:r>
            <a:r>
              <a:rPr lang="en-US" sz="2400" dirty="0"/>
              <a:t> chia </a:t>
            </a:r>
            <a:r>
              <a:rPr lang="en-US" sz="2400" dirty="0" err="1"/>
              <a:t>sẻ</a:t>
            </a:r>
            <a:r>
              <a:rPr lang="en-US" sz="2400" dirty="0"/>
              <a:t> </a:t>
            </a:r>
            <a:r>
              <a:rPr lang="en-US" sz="2400" dirty="0" err="1"/>
              <a:t>về</a:t>
            </a:r>
            <a:r>
              <a:rPr lang="en-US" sz="2400" dirty="0"/>
              <a:t> </a:t>
            </a:r>
            <a:r>
              <a:rPr lang="en-US" sz="2400" dirty="0" err="1"/>
              <a:t>phòng</a:t>
            </a:r>
            <a:r>
              <a:rPr lang="en-US" sz="2400" dirty="0"/>
              <a:t>, ban </a:t>
            </a:r>
            <a:r>
              <a:rPr lang="en-US" sz="2400" dirty="0" err="1"/>
              <a:t>mà</a:t>
            </a:r>
            <a:r>
              <a:rPr lang="en-US" sz="2400" dirty="0"/>
              <a:t> </a:t>
            </a:r>
            <a:r>
              <a:rPr lang="en-US" sz="2400" dirty="0" err="1"/>
              <a:t>mỗi</a:t>
            </a:r>
            <a:r>
              <a:rPr lang="en-US" sz="2400" dirty="0"/>
              <a:t> </a:t>
            </a:r>
            <a:r>
              <a:rPr lang="en-US" sz="2400" dirty="0" err="1"/>
              <a:t>người</a:t>
            </a:r>
            <a:r>
              <a:rPr lang="en-US" sz="2400" dirty="0"/>
              <a:t> </a:t>
            </a:r>
            <a:r>
              <a:rPr lang="en-US" sz="2400" dirty="0" err="1"/>
              <a:t>đang</a:t>
            </a:r>
            <a:r>
              <a:rPr lang="en-US" sz="2400" dirty="0"/>
              <a:t> </a:t>
            </a:r>
            <a:r>
              <a:rPr lang="en-US" sz="2400" dirty="0" err="1"/>
              <a:t>làm</a:t>
            </a:r>
            <a:r>
              <a:rPr lang="en-US" sz="2400" dirty="0"/>
              <a:t> </a:t>
            </a:r>
            <a:r>
              <a:rPr lang="en-US" sz="2400" dirty="0" err="1"/>
              <a:t>việc</a:t>
            </a:r>
            <a:r>
              <a:rPr lang="en-US" sz="2400" dirty="0"/>
              <a:t> </a:t>
            </a:r>
            <a:r>
              <a:rPr lang="en-US" sz="2400" dirty="0" err="1"/>
              <a:t>liên</a:t>
            </a:r>
            <a:r>
              <a:rPr lang="en-US" sz="2400" dirty="0"/>
              <a:t> </a:t>
            </a:r>
            <a:r>
              <a:rPr lang="en-US" sz="2400" dirty="0" err="1"/>
              <a:t>quan</a:t>
            </a:r>
            <a:r>
              <a:rPr lang="en-US" sz="2400" dirty="0"/>
              <a:t> </a:t>
            </a:r>
            <a:r>
              <a:rPr lang="en-US" sz="2400" dirty="0" err="1"/>
              <a:t>đến</a:t>
            </a:r>
            <a:r>
              <a:rPr lang="en-US" sz="2400" dirty="0"/>
              <a:t> </a:t>
            </a:r>
            <a:r>
              <a:rPr lang="en-US" sz="2400" dirty="0" err="1"/>
              <a:t>hệ</a:t>
            </a:r>
            <a:r>
              <a:rPr lang="en-US" sz="2400" dirty="0"/>
              <a:t> </a:t>
            </a:r>
            <a:r>
              <a:rPr lang="en-US" sz="2400" dirty="0" err="1"/>
              <a:t>thống</a:t>
            </a:r>
            <a:r>
              <a:rPr lang="en-US" sz="2400" dirty="0"/>
              <a:t> </a:t>
            </a:r>
            <a:r>
              <a:rPr lang="en-US" sz="2400" dirty="0" err="1"/>
              <a:t>thu</a:t>
            </a:r>
            <a:r>
              <a:rPr lang="en-US" sz="2400" dirty="0"/>
              <a:t> </a:t>
            </a:r>
            <a:r>
              <a:rPr lang="en-US" sz="2400" dirty="0" err="1"/>
              <a:t>gom</a:t>
            </a:r>
            <a:r>
              <a:rPr lang="en-US" sz="2400" dirty="0"/>
              <a:t>, </a:t>
            </a:r>
            <a:r>
              <a:rPr lang="en-US" sz="2400" dirty="0" err="1"/>
              <a:t>tái</a:t>
            </a:r>
            <a:r>
              <a:rPr lang="en-US" sz="2400" dirty="0"/>
              <a:t> </a:t>
            </a:r>
            <a:r>
              <a:rPr lang="en-US" sz="2400" dirty="0" err="1"/>
              <a:t>chế</a:t>
            </a:r>
            <a:r>
              <a:rPr lang="en-US" sz="2400" dirty="0"/>
              <a:t>, </a:t>
            </a:r>
            <a:r>
              <a:rPr lang="en-US" sz="2400" dirty="0" err="1"/>
              <a:t>chôn</a:t>
            </a:r>
            <a:r>
              <a:rPr lang="en-US" sz="2400" dirty="0"/>
              <a:t> </a:t>
            </a:r>
            <a:r>
              <a:rPr lang="en-US" sz="2400" dirty="0" err="1"/>
              <a:t>lấp</a:t>
            </a:r>
            <a:r>
              <a:rPr lang="en-US" sz="2400" dirty="0"/>
              <a:t> </a:t>
            </a:r>
            <a:r>
              <a:rPr lang="en-US" sz="2400" dirty="0" err="1"/>
              <a:t>chất</a:t>
            </a:r>
            <a:r>
              <a:rPr lang="en-US" sz="2400" dirty="0"/>
              <a:t> </a:t>
            </a:r>
            <a:r>
              <a:rPr lang="en-US" sz="2400" dirty="0" err="1"/>
              <a:t>thải</a:t>
            </a:r>
            <a:r>
              <a:rPr lang="en-US" sz="2400" dirty="0"/>
              <a:t> </a:t>
            </a:r>
            <a:r>
              <a:rPr lang="en-US" sz="2400" dirty="0" err="1"/>
              <a:t>rắn</a:t>
            </a:r>
            <a:r>
              <a:rPr lang="en-US" sz="2400" dirty="0"/>
              <a:t>.</a:t>
            </a:r>
            <a:endParaRPr lang="en-US" dirty="0"/>
          </a:p>
          <a:p>
            <a:endParaRPr lang="en-US" sz="2400" dirty="0">
              <a:latin typeface="Gill Sans MT" panose="020B0502020104020203" pitchFamily="34" charset="0"/>
            </a:endParaRPr>
          </a:p>
          <a:p>
            <a:pPr fontAlgn="base">
              <a:buFont typeface="Gill Sans MT" panose="020B0502020104020203" pitchFamily="34" charset="0"/>
              <a:buChar char="ˉ"/>
            </a:pPr>
            <a:endParaRPr lang="en-US" sz="2700" dirty="0">
              <a:latin typeface="Gill Sans MT" panose="020B0502020104020203" pitchFamily="34" charset="0"/>
            </a:endParaRPr>
          </a:p>
          <a:p>
            <a:pPr fontAlgn="base">
              <a:buFont typeface="Gill Sans MT" panose="020B0502020104020203" pitchFamily="34" charset="0"/>
              <a:buChar char="ˉ"/>
            </a:pPr>
            <a:endParaRPr lang="en-US" sz="2700" dirty="0">
              <a:latin typeface="Gill Sans MT" panose="020B0502020104020203" pitchFamily="34" charset="0"/>
            </a:endParaRPr>
          </a:p>
          <a:p>
            <a:pPr lvl="1" fontAlgn="base">
              <a:buFont typeface="Gill Sans MT" panose="020B0502020104020203" pitchFamily="34" charset="0"/>
              <a:buChar char="ˉ"/>
            </a:pPr>
            <a:endParaRPr lang="en-US" sz="2300" dirty="0">
              <a:latin typeface="Gill Sans MT" panose="020B0502020104020203" pitchFamily="34" charset="0"/>
            </a:endParaRPr>
          </a:p>
          <a:p>
            <a:pPr lvl="2"/>
            <a:endParaRPr lang="en-US" sz="1500" dirty="0">
              <a:latin typeface="Gill Sans MT" panose="020B0502020104020203" pitchFamily="34" charset="0"/>
            </a:endParaRPr>
          </a:p>
          <a:p>
            <a:endParaRPr lang="en-US" sz="2300" dirty="0">
              <a:latin typeface="Gill Sans MT" panose="020B0502020104020203" pitchFamily="34" charset="0"/>
            </a:endParaRPr>
          </a:p>
          <a:p>
            <a:endParaRPr lang="en-US" sz="2300" dirty="0">
              <a:latin typeface="Gill Sans MT" panose="020B0502020104020203" pitchFamily="34" charset="0"/>
            </a:endParaRPr>
          </a:p>
        </p:txBody>
      </p:sp>
      <p:pic>
        <p:nvPicPr>
          <p:cNvPr id="8" name="Picture 7" descr="Xe tải thu gom rác cùng với máy xúc gom rác thải thành đống.">
            <a:extLst>
              <a:ext uri="{FF2B5EF4-FFF2-40B4-BE49-F238E27FC236}">
                <a16:creationId xmlns:a16="http://schemas.microsoft.com/office/drawing/2014/main" id="{C070AC8A-B0C0-40A1-A6A1-D2FDB60ED1A8}"/>
              </a:ext>
            </a:extLst>
          </p:cNvPr>
          <p:cNvPicPr>
            <a:picLocks noChangeAspect="1"/>
          </p:cNvPicPr>
          <p:nvPr/>
        </p:nvPicPr>
        <p:blipFill rotWithShape="1">
          <a:blip r:embed="rId3">
            <a:extLst>
              <a:ext uri="{28A0092B-C50C-407E-A947-70E740481C1C}">
                <a14:useLocalDpi xmlns:a14="http://schemas.microsoft.com/office/drawing/2010/main" val="0"/>
              </a:ext>
            </a:extLst>
          </a:blip>
          <a:srcRect l="6371" r="23997"/>
          <a:stretch/>
        </p:blipFill>
        <p:spPr>
          <a:xfrm>
            <a:off x="6509551" y="178903"/>
            <a:ext cx="5404574" cy="5875985"/>
          </a:xfrm>
          <a:prstGeom prst="rect">
            <a:avLst/>
          </a:prstGeom>
          <a:ln w="12700">
            <a:noFill/>
          </a:ln>
        </p:spPr>
      </p:pic>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684342" y="801155"/>
            <a:ext cx="2010866"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609600" y="342347"/>
            <a:ext cx="7772400" cy="92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Giới</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thiệu</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ban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đầu</a:t>
            </a:r>
            <a:endParaRPr kumimoji="0" lang="en-US" sz="3200" b="0" i="0" u="none" strike="noStrike" kern="1200" cap="none" spc="0" normalizeH="0" baseline="0" noProof="0" dirty="0">
              <a:ln>
                <a:noFill/>
              </a:ln>
              <a:solidFill>
                <a:srgbClr val="C00000"/>
              </a:solidFill>
              <a:effectLst/>
              <a:uLnTx/>
              <a:uFillTx/>
              <a:latin typeface="Gill Sans MT"/>
              <a:ea typeface="+mj-ea"/>
              <a:cs typeface="Gill Sans MT"/>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Gill Sans MT"/>
              <a:ea typeface="+mj-ea"/>
              <a:cs typeface="Gill Sans MT"/>
            </a:endParaRPr>
          </a:p>
        </p:txBody>
      </p:sp>
    </p:spTree>
    <p:extLst>
      <p:ext uri="{BB962C8B-B14F-4D97-AF65-F5344CB8AC3E}">
        <p14:creationId xmlns:p14="http://schemas.microsoft.com/office/powerpoint/2010/main" val="3060008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7862" y="849499"/>
            <a:ext cx="9855199" cy="4990479"/>
          </a:xfrm>
        </p:spPr>
        <p:txBody>
          <a:bodyPr vert="horz" lIns="91440" tIns="45720" rIns="91440" bIns="45720" rtlCol="0" anchor="t">
            <a:normAutofit/>
          </a:bodyPr>
          <a:lstStyle/>
          <a:p>
            <a:r>
              <a:rPr lang="en-US" sz="2300" dirty="0" err="1">
                <a:latin typeface="Gill Sans MT"/>
              </a:rPr>
              <a:t>Vai</a:t>
            </a:r>
            <a:r>
              <a:rPr lang="en-US" sz="2300" dirty="0">
                <a:latin typeface="Gill Sans MT"/>
              </a:rPr>
              <a:t> </a:t>
            </a:r>
            <a:r>
              <a:rPr lang="en-US" sz="2300" dirty="0" err="1">
                <a:latin typeface="Gill Sans MT"/>
              </a:rPr>
              <a:t>trò</a:t>
            </a:r>
            <a:r>
              <a:rPr lang="en-US" sz="2300" dirty="0">
                <a:latin typeface="Gill Sans MT"/>
              </a:rPr>
              <a:t> </a:t>
            </a:r>
            <a:r>
              <a:rPr lang="en-US" sz="2300" dirty="0" err="1">
                <a:latin typeface="Gill Sans MT"/>
              </a:rPr>
              <a:t>của</a:t>
            </a:r>
            <a:r>
              <a:rPr lang="en-US" sz="2300" dirty="0">
                <a:latin typeface="Gill Sans MT"/>
              </a:rPr>
              <a:t> </a:t>
            </a:r>
            <a:r>
              <a:rPr lang="en-US" sz="2300" dirty="0" err="1">
                <a:latin typeface="Gill Sans MT"/>
              </a:rPr>
              <a:t>mỗi</a:t>
            </a:r>
            <a:r>
              <a:rPr lang="en-US" sz="2300" dirty="0">
                <a:latin typeface="Gill Sans MT"/>
              </a:rPr>
              <a:t> </a:t>
            </a:r>
            <a:r>
              <a:rPr lang="en-US" sz="2300" dirty="0" err="1">
                <a:latin typeface="Gill Sans MT"/>
              </a:rPr>
              <a:t>thành</a:t>
            </a:r>
            <a:r>
              <a:rPr lang="en-US" sz="2300" dirty="0">
                <a:latin typeface="Gill Sans MT"/>
              </a:rPr>
              <a:t> </a:t>
            </a:r>
            <a:r>
              <a:rPr lang="en-US" sz="2300" dirty="0" err="1">
                <a:latin typeface="Gill Sans MT"/>
              </a:rPr>
              <a:t>viên</a:t>
            </a:r>
            <a:r>
              <a:rPr lang="en-US" sz="2300" dirty="0">
                <a:latin typeface="Gill Sans MT"/>
              </a:rPr>
              <a:t> </a:t>
            </a:r>
            <a:r>
              <a:rPr lang="en-US" sz="2300" dirty="0" err="1">
                <a:latin typeface="Gill Sans MT"/>
              </a:rPr>
              <a:t>nhóm</a:t>
            </a:r>
            <a:r>
              <a:rPr lang="en-US" sz="2300" dirty="0">
                <a:latin typeface="Gill Sans MT"/>
              </a:rPr>
              <a:t> </a:t>
            </a:r>
            <a:r>
              <a:rPr lang="en-US" sz="2300" dirty="0" err="1">
                <a:latin typeface="Gill Sans MT"/>
              </a:rPr>
              <a:t>đánh</a:t>
            </a:r>
            <a:r>
              <a:rPr lang="en-US" sz="2300" dirty="0">
                <a:latin typeface="Gill Sans MT"/>
              </a:rPr>
              <a:t> </a:t>
            </a:r>
            <a:r>
              <a:rPr lang="en-US" sz="2300" dirty="0" err="1">
                <a:latin typeface="Gill Sans MT"/>
              </a:rPr>
              <a:t>giá</a:t>
            </a:r>
            <a:endParaRPr lang="en-US" sz="2300" dirty="0">
              <a:latin typeface="Gill Sans MT"/>
            </a:endParaRPr>
          </a:p>
          <a:p>
            <a:pPr marL="342900" marR="121285" lvl="0" indent="-342900">
              <a:lnSpc>
                <a:spcPct val="115000"/>
              </a:lnSpc>
              <a:spcBef>
                <a:spcPts val="790"/>
              </a:spcBef>
              <a:spcAft>
                <a:spcPts val="0"/>
              </a:spcAft>
              <a:buSzPts val="1100"/>
              <a:buFont typeface="Trebuchet MS" panose="020B0703020202090204" pitchFamily="34" charset="0"/>
              <a:buChar char="•"/>
              <a:tabLst>
                <a:tab pos="434340" algn="l"/>
              </a:tabLst>
            </a:pPr>
            <a:r>
              <a:rPr lang="en-US" sz="1800" dirty="0" err="1">
                <a:solidFill>
                  <a:srgbClr val="000000"/>
                </a:solidFill>
                <a:effectLst/>
                <a:latin typeface="Helvetica" pitchFamily="2" charset="0"/>
                <a:ea typeface="Calibri" panose="020F0502020204030204" pitchFamily="34" charset="0"/>
                <a:cs typeface="Helvetica" pitchFamily="2" charset="0"/>
              </a:rPr>
              <a:t>Đại</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diện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cho</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phòng</a:t>
            </a:r>
            <a:r>
              <a:rPr lang="en-US" sz="1800" dirty="0">
                <a:solidFill>
                  <a:srgbClr val="000000"/>
                </a:solidFill>
                <a:effectLst/>
                <a:latin typeface="Helvetica" pitchFamily="2" charset="0"/>
                <a:ea typeface="Calibri" panose="020F0502020204030204" pitchFamily="34" charset="0"/>
                <a:cs typeface="Helvetica" pitchFamily="2" charset="0"/>
              </a:rPr>
              <a:t>, ban </a:t>
            </a:r>
            <a:r>
              <a:rPr lang="en-US" sz="1800" dirty="0" err="1">
                <a:solidFill>
                  <a:srgbClr val="000000"/>
                </a:solidFill>
                <a:effectLst/>
                <a:latin typeface="Helvetica" pitchFamily="2" charset="0"/>
                <a:ea typeface="Calibri" panose="020F0502020204030204" pitchFamily="34" charset="0"/>
                <a:cs typeface="Helvetica" pitchFamily="2" charset="0"/>
              </a:rPr>
              <a:t>mà</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liên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quan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đến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các</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hợp</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phần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thực</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hiện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trả</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lời</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phiếu</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đánh</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giá</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và</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cung</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cấp</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các</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tài</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liệu</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liên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quan</a:t>
            </a:r>
            <a:endParaRPr lang="en-VN" sz="1800" dirty="0">
              <a:effectLst/>
              <a:latin typeface="Trebuchet MS" panose="020B0703020202090204" pitchFamily="34" charset="0"/>
              <a:ea typeface="Trebuchet MS" panose="020B0703020202090204" pitchFamily="34" charset="0"/>
              <a:cs typeface="Trebuchet MS" panose="020B0703020202090204" pitchFamily="34" charset="0"/>
            </a:endParaRPr>
          </a:p>
          <a:p>
            <a:pPr marL="342900" lvl="0" indent="-342900">
              <a:spcBef>
                <a:spcPts val="785"/>
              </a:spcBef>
              <a:spcAft>
                <a:spcPts val="0"/>
              </a:spcAft>
              <a:buSzPts val="1100"/>
              <a:buFont typeface="Trebuchet MS" panose="020B0703020202090204" pitchFamily="34" charset="0"/>
              <a:buChar char="•"/>
              <a:tabLst>
                <a:tab pos="434340" algn="l"/>
              </a:tabLst>
            </a:pPr>
            <a:r>
              <a:rPr lang="en-US" sz="1800" dirty="0" err="1">
                <a:solidFill>
                  <a:srgbClr val="000000"/>
                </a:solidFill>
                <a:effectLst/>
                <a:latin typeface="Helvetica" pitchFamily="2" charset="0"/>
                <a:ea typeface="Calibri" panose="020F0502020204030204" pitchFamily="34" charset="0"/>
                <a:cs typeface="Helvetica" pitchFamily="2" charset="0"/>
              </a:rPr>
              <a:t>Tham</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gia</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các</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buổi</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họp</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của</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nhóm</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làm</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việc</a:t>
            </a:r>
            <a:endParaRPr lang="en-VN" sz="1800" dirty="0">
              <a:effectLst/>
              <a:latin typeface="Trebuchet MS" panose="020B0703020202090204" pitchFamily="34" charset="0"/>
              <a:ea typeface="Trebuchet MS" panose="020B0703020202090204" pitchFamily="34" charset="0"/>
              <a:cs typeface="Trebuchet MS" panose="020B0703020202090204" pitchFamily="34" charset="0"/>
            </a:endParaRPr>
          </a:p>
          <a:p>
            <a:pPr marL="342900" lvl="0" indent="-342900">
              <a:spcBef>
                <a:spcPts val="795"/>
              </a:spcBef>
              <a:spcAft>
                <a:spcPts val="0"/>
              </a:spcAft>
              <a:buSzPts val="1100"/>
              <a:buFont typeface="Trebuchet MS" panose="020B0703020202090204" pitchFamily="34" charset="0"/>
              <a:buChar char="•"/>
              <a:tabLst>
                <a:tab pos="434340" algn="l"/>
              </a:tabLst>
            </a:pPr>
            <a:r>
              <a:rPr lang="en-US" sz="1800" dirty="0" err="1">
                <a:solidFill>
                  <a:srgbClr val="000000"/>
                </a:solidFill>
                <a:effectLst/>
                <a:latin typeface="Helvetica" pitchFamily="2" charset="0"/>
                <a:ea typeface="Calibri" panose="020F0502020204030204" pitchFamily="34" charset="0"/>
                <a:cs typeface="Helvetica" pitchFamily="2" charset="0"/>
              </a:rPr>
              <a:t>Thực</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hiện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trả</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lời</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câu</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hỏi</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cho</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hợp</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phần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mình</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chịu</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trách</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nhiệ</a:t>
            </a:r>
            <a:r>
              <a:rPr lang="vi-VN" sz="1800" dirty="0">
                <a:solidFill>
                  <a:srgbClr val="000000"/>
                </a:solidFill>
                <a:effectLst/>
                <a:latin typeface="Helvetica" pitchFamily="2" charset="0"/>
                <a:ea typeface="Calibri" panose="020F0502020204030204" pitchFamily="34" charset="0"/>
                <a:cs typeface="Helvetica" pitchFamily="2" charset="0"/>
              </a:rPr>
              <a:t>m.</a:t>
            </a:r>
            <a:endParaRPr lang="en-VN" sz="1800" dirty="0">
              <a:effectLst/>
              <a:latin typeface="Trebuchet MS" panose="020B0703020202090204" pitchFamily="34" charset="0"/>
              <a:ea typeface="Trebuchet MS" panose="020B0703020202090204" pitchFamily="34" charset="0"/>
              <a:cs typeface="Trebuchet MS" panose="020B0703020202090204" pitchFamily="34" charset="0"/>
            </a:endParaRPr>
          </a:p>
          <a:p>
            <a:pPr marL="342900" lvl="0" indent="-342900">
              <a:spcBef>
                <a:spcPts val="795"/>
              </a:spcBef>
              <a:spcAft>
                <a:spcPts val="0"/>
              </a:spcAft>
              <a:buSzPts val="1100"/>
              <a:buFont typeface="Trebuchet MS" panose="020B0703020202090204" pitchFamily="34" charset="0"/>
              <a:buChar char="•"/>
              <a:tabLst>
                <a:tab pos="434340" algn="l"/>
              </a:tabLst>
            </a:pPr>
            <a:r>
              <a:rPr lang="en-US" sz="1800" dirty="0">
                <a:solidFill>
                  <a:srgbClr val="000000"/>
                </a:solidFill>
                <a:effectLst/>
                <a:latin typeface="Helvetica" pitchFamily="2" charset="0"/>
                <a:ea typeface="Calibri" panose="020F0502020204030204" pitchFamily="34" charset="0"/>
                <a:cs typeface="Helvetica" pitchFamily="2" charset="0"/>
              </a:rPr>
              <a:t>Thu </a:t>
            </a:r>
            <a:r>
              <a:rPr lang="en-US" sz="1800" dirty="0" err="1">
                <a:solidFill>
                  <a:srgbClr val="000000"/>
                </a:solidFill>
                <a:effectLst/>
                <a:latin typeface="Helvetica" pitchFamily="2" charset="0"/>
                <a:ea typeface="Calibri" panose="020F0502020204030204" pitchFamily="34" charset="0"/>
                <a:cs typeface="Helvetica" pitchFamily="2" charset="0"/>
              </a:rPr>
              <a:t>thập</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các</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tài</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liệu</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liên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quan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đến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các</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câu</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trả</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lời</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có</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trong</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bảng</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hỏi</a:t>
            </a:r>
            <a:endParaRPr lang="en-VN" sz="1800" dirty="0">
              <a:effectLst/>
              <a:latin typeface="Trebuchet MS" panose="020B0703020202090204" pitchFamily="34" charset="0"/>
              <a:ea typeface="Trebuchet MS" panose="020B0703020202090204" pitchFamily="34" charset="0"/>
              <a:cs typeface="Trebuchet MS" panose="020B0703020202090204" pitchFamily="34" charset="0"/>
            </a:endParaRPr>
          </a:p>
          <a:p>
            <a:pPr marL="342900" lvl="0" indent="-342900">
              <a:spcBef>
                <a:spcPts val="795"/>
              </a:spcBef>
              <a:spcAft>
                <a:spcPts val="0"/>
              </a:spcAft>
              <a:buSzPts val="1100"/>
              <a:buFont typeface="Trebuchet MS" panose="020B0703020202090204" pitchFamily="34" charset="0"/>
              <a:buChar char="•"/>
              <a:tabLst>
                <a:tab pos="434340" algn="l"/>
              </a:tabLst>
            </a:pPr>
            <a:r>
              <a:rPr lang="en-US" sz="1800" dirty="0" err="1">
                <a:solidFill>
                  <a:srgbClr val="000000"/>
                </a:solidFill>
                <a:effectLst/>
                <a:latin typeface="Helvetica" pitchFamily="2" charset="0"/>
                <a:ea typeface="Calibri" panose="020F0502020204030204" pitchFamily="34" charset="0"/>
                <a:cs typeface="Helvetica" pitchFamily="2" charset="0"/>
              </a:rPr>
              <a:t>Làm</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việc</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thảo</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luận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với</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điều</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phối</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viên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để</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làm</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rõ</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các</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câu</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trả</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lời</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trong</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bảng</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câu</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hỏi</a:t>
            </a:r>
            <a:r>
              <a:rPr lang="en-US" sz="1800" dirty="0">
                <a:solidFill>
                  <a:srgbClr val="000000"/>
                </a:solidFill>
                <a:effectLst/>
                <a:latin typeface="Helvetica" pitchFamily="2" charset="0"/>
                <a:ea typeface="Calibri" panose="020F0502020204030204" pitchFamily="34" charset="0"/>
                <a:cs typeface="Helvetica" pitchFamily="2" charset="0"/>
              </a:rPr>
              <a:t>.</a:t>
            </a:r>
            <a:endParaRPr lang="en-VN" sz="1800" dirty="0">
              <a:effectLst/>
              <a:latin typeface="Trebuchet MS" panose="020B0703020202090204" pitchFamily="34" charset="0"/>
              <a:ea typeface="Trebuchet MS" panose="020B0703020202090204" pitchFamily="34" charset="0"/>
              <a:cs typeface="Trebuchet MS" panose="020B0703020202090204" pitchFamily="34" charset="0"/>
            </a:endParaRPr>
          </a:p>
          <a:p>
            <a:pPr marL="342900" lvl="0" indent="-342900">
              <a:spcBef>
                <a:spcPts val="795"/>
              </a:spcBef>
              <a:spcAft>
                <a:spcPts val="0"/>
              </a:spcAft>
              <a:buSzPts val="1100"/>
              <a:buFont typeface="Trebuchet MS" panose="020B0703020202090204" pitchFamily="34" charset="0"/>
              <a:buChar char="•"/>
              <a:tabLst>
                <a:tab pos="434340" algn="l"/>
              </a:tabLst>
            </a:pPr>
            <a:r>
              <a:rPr lang="en-US" sz="1800" dirty="0" err="1">
                <a:solidFill>
                  <a:srgbClr val="000000"/>
                </a:solidFill>
                <a:effectLst/>
                <a:latin typeface="Helvetica" pitchFamily="2" charset="0"/>
                <a:ea typeface="Calibri" panose="020F0502020204030204" pitchFamily="34" charset="0"/>
                <a:cs typeface="Helvetica" pitchFamily="2" charset="0"/>
              </a:rPr>
              <a:t>Cung</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cấp</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các</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thông</a:t>
            </a:r>
            <a:r>
              <a:rPr lang="en-US" sz="1800" dirty="0">
                <a:solidFill>
                  <a:srgbClr val="000000"/>
                </a:solidFill>
                <a:effectLst/>
                <a:latin typeface="Helvetica" pitchFamily="2" charset="0"/>
                <a:ea typeface="Calibri" panose="020F0502020204030204" pitchFamily="34" charset="0"/>
                <a:cs typeface="Helvetica" pitchFamily="2" charset="0"/>
              </a:rPr>
              <a:t> tin </a:t>
            </a:r>
            <a:r>
              <a:rPr lang="en-US" sz="1800" dirty="0" err="1">
                <a:solidFill>
                  <a:srgbClr val="000000"/>
                </a:solidFill>
                <a:effectLst/>
                <a:latin typeface="Helvetica" pitchFamily="2" charset="0"/>
                <a:ea typeface="Calibri" panose="020F0502020204030204" pitchFamily="34" charset="0"/>
                <a:cs typeface="Helvetica" pitchFamily="2" charset="0"/>
              </a:rPr>
              <a:t>và</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phản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hồi</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với</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điều</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phối</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nhóm</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làm</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việc</a:t>
            </a:r>
            <a:endParaRPr lang="en-VN" sz="1800" dirty="0">
              <a:effectLst/>
              <a:latin typeface="Trebuchet MS" panose="020B0703020202090204" pitchFamily="34" charset="0"/>
              <a:ea typeface="Trebuchet MS" panose="020B0703020202090204" pitchFamily="34" charset="0"/>
              <a:cs typeface="Trebuchet MS" panose="020B0703020202090204" pitchFamily="34" charset="0"/>
            </a:endParaRPr>
          </a:p>
          <a:p>
            <a:pPr marL="342900" lvl="0" indent="-342900">
              <a:spcBef>
                <a:spcPts val="795"/>
              </a:spcBef>
              <a:spcAft>
                <a:spcPts val="0"/>
              </a:spcAft>
              <a:buSzPts val="1100"/>
              <a:buFont typeface="Trebuchet MS" panose="020B0703020202090204" pitchFamily="34" charset="0"/>
              <a:buChar char="•"/>
              <a:tabLst>
                <a:tab pos="434340" algn="l"/>
              </a:tabLst>
            </a:pPr>
            <a:r>
              <a:rPr lang="en-US" sz="1800" dirty="0" err="1">
                <a:solidFill>
                  <a:srgbClr val="000000"/>
                </a:solidFill>
                <a:effectLst/>
                <a:latin typeface="Helvetica" pitchFamily="2" charset="0"/>
                <a:ea typeface="Calibri" panose="020F0502020204030204" pitchFamily="34" charset="0"/>
                <a:cs typeface="Helvetica" pitchFamily="2" charset="0"/>
              </a:rPr>
              <a:t>Gửi</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các</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tài</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liệu</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liên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quan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đến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câu</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trả</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lời</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có</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cho</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điều</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phối</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nhóm</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làm</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việc</a:t>
            </a:r>
            <a:r>
              <a:rPr lang="vi-VN" sz="1800" dirty="0">
                <a:solidFill>
                  <a:srgbClr val="000000"/>
                </a:solidFill>
                <a:effectLst/>
                <a:latin typeface="Helvetica" pitchFamily="2" charset="0"/>
                <a:ea typeface="Calibri" panose="020F0502020204030204" pitchFamily="34" charset="0"/>
                <a:cs typeface="Helvetica" pitchFamily="2" charset="0"/>
              </a:rPr>
              <a:t>.</a:t>
            </a:r>
            <a:endParaRPr lang="en-VN" sz="1800" dirty="0">
              <a:effectLst/>
              <a:latin typeface="Trebuchet MS" panose="020B0703020202090204" pitchFamily="34" charset="0"/>
              <a:ea typeface="Trebuchet MS" panose="020B0703020202090204" pitchFamily="34" charset="0"/>
              <a:cs typeface="Trebuchet MS" panose="020B0703020202090204" pitchFamily="34" charset="0"/>
            </a:endParaRPr>
          </a:p>
          <a:p>
            <a:pPr marL="342900" lvl="0" indent="-342900">
              <a:spcBef>
                <a:spcPts val="795"/>
              </a:spcBef>
              <a:spcAft>
                <a:spcPts val="0"/>
              </a:spcAft>
              <a:buSzPts val="1100"/>
              <a:buFont typeface="Trebuchet MS" panose="020B0703020202090204" pitchFamily="34" charset="0"/>
              <a:buChar char="•"/>
              <a:tabLst>
                <a:tab pos="434340" algn="l"/>
              </a:tabLst>
            </a:pPr>
            <a:r>
              <a:rPr lang="en-US" sz="1800" dirty="0" err="1">
                <a:solidFill>
                  <a:srgbClr val="000000"/>
                </a:solidFill>
                <a:effectLst/>
                <a:latin typeface="Helvetica" pitchFamily="2" charset="0"/>
                <a:ea typeface="Calibri" panose="020F0502020204030204" pitchFamily="34" charset="0"/>
                <a:cs typeface="Helvetica" pitchFamily="2" charset="0"/>
              </a:rPr>
              <a:t>Xem</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xét</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và</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đưa</a:t>
            </a:r>
            <a:r>
              <a:rPr lang="en-US" sz="1800" dirty="0">
                <a:solidFill>
                  <a:srgbClr val="000000"/>
                </a:solidFill>
                <a:effectLst/>
                <a:latin typeface="Helvetica" pitchFamily="2" charset="0"/>
                <a:ea typeface="Calibri" panose="020F0502020204030204" pitchFamily="34" charset="0"/>
                <a:cs typeface="Helvetica" pitchFamily="2" charset="0"/>
              </a:rPr>
              <a:t> ra </a:t>
            </a:r>
            <a:r>
              <a:rPr lang="en-US" sz="1800" dirty="0" err="1">
                <a:solidFill>
                  <a:srgbClr val="000000"/>
                </a:solidFill>
                <a:effectLst/>
                <a:latin typeface="Helvetica" pitchFamily="2" charset="0"/>
                <a:ea typeface="Calibri" panose="020F0502020204030204" pitchFamily="34" charset="0"/>
                <a:cs typeface="Helvetica" pitchFamily="2" charset="0"/>
              </a:rPr>
              <a:t>các</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ý</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kiến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để</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chuẩn</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bị</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cho</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báo</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cáo</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đánh</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giá</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và</a:t>
            </a:r>
            <a:r>
              <a:rPr lang="en-US" sz="1800" dirty="0">
                <a:solidFill>
                  <a:srgbClr val="000000"/>
                </a:solidFill>
                <a:effectLst/>
                <a:latin typeface="Helvetica" pitchFamily="2" charset="0"/>
                <a:ea typeface="Calibri" panose="020F0502020204030204" pitchFamily="34" charset="0"/>
                <a:cs typeface="Helvetica" pitchFamily="2" charset="0"/>
              </a:rPr>
              <a:t> </a:t>
            </a:r>
            <a:endParaRPr lang="en-VN" sz="1800" dirty="0">
              <a:effectLst/>
              <a:latin typeface="Trebuchet MS" panose="020B0703020202090204" pitchFamily="34" charset="0"/>
              <a:ea typeface="Trebuchet MS" panose="020B0703020202090204" pitchFamily="34" charset="0"/>
              <a:cs typeface="Trebuchet MS" panose="020B0703020202090204" pitchFamily="34" charset="0"/>
            </a:endParaRPr>
          </a:p>
          <a:p>
            <a:pPr marL="342900" lvl="0" indent="-342900">
              <a:spcBef>
                <a:spcPts val="795"/>
              </a:spcBef>
              <a:spcAft>
                <a:spcPts val="0"/>
              </a:spcAft>
              <a:buSzPts val="1100"/>
              <a:buFont typeface="Trebuchet MS" panose="020B0703020202090204" pitchFamily="34" charset="0"/>
              <a:buChar char="•"/>
              <a:tabLst>
                <a:tab pos="434340" algn="l"/>
              </a:tabLst>
            </a:pPr>
            <a:r>
              <a:rPr lang="en-US" sz="1800" dirty="0" err="1">
                <a:solidFill>
                  <a:srgbClr val="000000"/>
                </a:solidFill>
                <a:effectLst/>
                <a:latin typeface="Helvetica" pitchFamily="2" charset="0"/>
                <a:ea typeface="Calibri" panose="020F0502020204030204" pitchFamily="34" charset="0"/>
                <a:cs typeface="Helvetica" pitchFamily="2" charset="0"/>
              </a:rPr>
              <a:t>Phê</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duyệt</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báo</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cáo</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đánh</a:t>
            </a:r>
            <a:r>
              <a:rPr lang="en-US" sz="1800" dirty="0">
                <a:solidFill>
                  <a:srgbClr val="000000"/>
                </a:solidFill>
                <a:effectLst/>
                <a:latin typeface="Helvetica" pitchFamily="2" charset="0"/>
                <a:ea typeface="Calibri" panose="020F0502020204030204" pitchFamily="34" charset="0"/>
                <a:cs typeface="Helvetica" pitchFamily="2" charset="0"/>
              </a:rPr>
              <a:t> </a:t>
            </a:r>
            <a:r>
              <a:rPr lang="en-US" sz="1800" dirty="0" err="1">
                <a:solidFill>
                  <a:srgbClr val="000000"/>
                </a:solidFill>
                <a:effectLst/>
                <a:latin typeface="Helvetica" pitchFamily="2" charset="0"/>
                <a:ea typeface="Calibri" panose="020F0502020204030204" pitchFamily="34" charset="0"/>
                <a:cs typeface="Helvetica" pitchFamily="2" charset="0"/>
              </a:rPr>
              <a:t>giá</a:t>
            </a:r>
            <a:r>
              <a:rPr lang="en-US" sz="1800" dirty="0">
                <a:solidFill>
                  <a:srgbClr val="000000"/>
                </a:solidFill>
                <a:effectLst/>
                <a:latin typeface="Helvetica" pitchFamily="2" charset="0"/>
                <a:ea typeface="Calibri" panose="020F0502020204030204" pitchFamily="34" charset="0"/>
                <a:cs typeface="Helvetica" pitchFamily="2" charset="0"/>
              </a:rPr>
              <a:t>.</a:t>
            </a:r>
            <a:endParaRPr lang="en-VN" sz="1800" dirty="0">
              <a:effectLst/>
              <a:latin typeface="Trebuchet MS" panose="020B0703020202090204" pitchFamily="34" charset="0"/>
              <a:ea typeface="Trebuchet MS" panose="020B0703020202090204" pitchFamily="34" charset="0"/>
              <a:cs typeface="Trebuchet MS" panose="020B0703020202090204"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144379" y="402468"/>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Vai</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trò</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của</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nhóm</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đánh</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giá</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(SIG)</a:t>
            </a:r>
            <a:endParaRPr kumimoji="0" lang="en-US" sz="3200" b="1" i="0" u="none" strike="noStrike" kern="1200" cap="none" spc="0" normalizeH="0" baseline="0" noProof="0" dirty="0">
              <a:ln>
                <a:noFill/>
              </a:ln>
              <a:solidFill>
                <a:srgbClr val="C00000"/>
              </a:solidFill>
              <a:effectLst/>
              <a:uLnTx/>
              <a:uFillTx/>
              <a:latin typeface="Gill Sans MT"/>
              <a:ea typeface="+mj-ea"/>
              <a:cs typeface="Gill Sans MT"/>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Gill Sans MT"/>
              <a:ea typeface="+mj-ea"/>
              <a:cs typeface="Gill Sans MT"/>
            </a:endParaRPr>
          </a:p>
        </p:txBody>
      </p:sp>
      <p:sp>
        <p:nvSpPr>
          <p:cNvPr id="3" name="TextBox 2">
            <a:extLst>
              <a:ext uri="{FF2B5EF4-FFF2-40B4-BE49-F238E27FC236}">
                <a16:creationId xmlns:a16="http://schemas.microsoft.com/office/drawing/2014/main" id="{54ACCEBA-BDAD-470A-BEC0-3B738DB87B7B}"/>
              </a:ext>
            </a:extLst>
          </p:cNvPr>
          <p:cNvSpPr txBox="1">
            <a:spLocks/>
          </p:cNvSpPr>
          <p:nvPr/>
        </p:nvSpPr>
        <p:spPr>
          <a:xfrm>
            <a:off x="2008939" y="5516813"/>
            <a:ext cx="782324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chemeClr val="tx1"/>
                </a:solidFill>
                <a:effectLst/>
                <a:uLnTx/>
                <a:uFillTx/>
                <a:latin typeface="+mn-lt"/>
                <a:ea typeface="+mn-ea"/>
                <a:cs typeface="+mn-cs"/>
              </a:rPr>
              <a:t>Để thực hiện đánh giá, nhóm đánh giá sẽ có 6-8 thành viên và sẽ cần khoảng 36 giờ làm việc trong khoảng thời gian 2-3 tháng</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Slide Number Placeholder 4">
            <a:extLst>
              <a:ext uri="{FF2B5EF4-FFF2-40B4-BE49-F238E27FC236}">
                <a16:creationId xmlns:a16="http://schemas.microsoft.com/office/drawing/2014/main" id="{90E786D3-D674-E490-3B1A-FF1D4695F194}"/>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30</a:t>
            </a:fld>
            <a:endParaRPr lang="en-US" sz="1100"/>
          </a:p>
        </p:txBody>
      </p:sp>
      <p:sp>
        <p:nvSpPr>
          <p:cNvPr id="5" name="Footer Placeholder 3">
            <a:extLst>
              <a:ext uri="{FF2B5EF4-FFF2-40B4-BE49-F238E27FC236}">
                <a16:creationId xmlns:a16="http://schemas.microsoft.com/office/drawing/2014/main" id="{775B41DF-F747-4962-182C-51151E402B13}"/>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2053394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ểu tượng tòa nhà chính phủ với thùng tái chế ở phía trước.">
            <a:extLst>
              <a:ext uri="{FF2B5EF4-FFF2-40B4-BE49-F238E27FC236}">
                <a16:creationId xmlns:a16="http://schemas.microsoft.com/office/drawing/2014/main" id="{AE0614E3-1EFF-4F6D-B392-CA3D421E2F20}"/>
              </a:ext>
            </a:extLst>
          </p:cNvPr>
          <p:cNvPicPr>
            <a:picLocks noChangeAspect="1"/>
          </p:cNvPicPr>
          <p:nvPr/>
        </p:nvPicPr>
        <p:blipFill>
          <a:blip r:embed="rId2"/>
          <a:stretch>
            <a:fillRect/>
          </a:stretch>
        </p:blipFill>
        <p:spPr>
          <a:xfrm>
            <a:off x="6667198" y="1523869"/>
            <a:ext cx="4000802" cy="3666606"/>
          </a:xfrm>
          <a:prstGeom prst="rect">
            <a:avLst/>
          </a:prstGeom>
        </p:spPr>
      </p:pic>
      <p:cxnSp>
        <p:nvCxnSpPr>
          <p:cNvPr id="13" name="Straight Connector 12">
            <a:extLst>
              <a:ext uri="{FF2B5EF4-FFF2-40B4-BE49-F238E27FC236}">
                <a16:creationId xmlns:a16="http://schemas.microsoft.com/office/drawing/2014/main" id="{E2F0DE38-A9F7-4EA2-97EF-1B3241BD91AE}"/>
              </a:ext>
              <a:ext uri="{C183D7F6-B498-43B3-948B-1728B52AA6E4}">
                <adec:decorative xmlns:adec="http://schemas.microsoft.com/office/drawing/2017/decorative" val="1"/>
              </a:ext>
            </a:extLst>
          </p:cNvPr>
          <p:cNvCxnSpPr>
            <a:cxnSpLocks/>
          </p:cNvCxnSpPr>
          <p:nvPr/>
        </p:nvCxnSpPr>
        <p:spPr>
          <a:xfrm>
            <a:off x="1996135" y="3642237"/>
            <a:ext cx="443214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CD8C04D2-15C5-49C2-9AE4-C551D9F6A4D0}"/>
              </a:ext>
            </a:extLst>
          </p:cNvPr>
          <p:cNvSpPr txBox="1">
            <a:spLocks noGrp="1"/>
          </p:cNvSpPr>
          <p:nvPr>
            <p:ph type="title" idx="4294967295"/>
          </p:nvPr>
        </p:nvSpPr>
        <p:spPr>
          <a:xfrm>
            <a:off x="1994908" y="537740"/>
            <a:ext cx="4461713" cy="2816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small" spc="0" normalizeH="0" baseline="0" noProof="0" dirty="0" err="1">
                <a:ln>
                  <a:noFill/>
                </a:ln>
                <a:solidFill>
                  <a:srgbClr val="920000"/>
                </a:solidFill>
                <a:effectLst/>
                <a:uLnTx/>
                <a:uFillTx/>
                <a:latin typeface="Gill Sans MT"/>
                <a:ea typeface="+mj-ea"/>
                <a:cs typeface="+mj-cs"/>
              </a:rPr>
              <a:t>Phần</a:t>
            </a:r>
            <a:r>
              <a:rPr kumimoji="0" lang="en-US" sz="3200" b="1" i="0" u="none" strike="noStrike" kern="1200" cap="small" spc="0" normalizeH="0" baseline="0" noProof="0" dirty="0">
                <a:ln>
                  <a:noFill/>
                </a:ln>
                <a:solidFill>
                  <a:srgbClr val="920000"/>
                </a:solidFill>
                <a:effectLst/>
                <a:uLnTx/>
                <a:uFillTx/>
                <a:latin typeface="Gill Sans MT"/>
                <a:ea typeface="+mj-ea"/>
                <a:cs typeface="+mj-cs"/>
              </a:rPr>
              <a:t> 5</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920000"/>
              </a:solidFill>
              <a:effectLst/>
              <a:uLnTx/>
              <a:uFillTx/>
              <a:latin typeface="Gill Sans MT" panose="020B0502020104020203"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1" u="none" strike="noStrike" kern="1200" cap="none" spc="0" normalizeH="0" baseline="0" noProof="0" dirty="0" err="1">
                <a:ln>
                  <a:noFill/>
                </a:ln>
                <a:solidFill>
                  <a:srgbClr val="002060"/>
                </a:solidFill>
                <a:effectLst/>
                <a:uLnTx/>
                <a:uFillTx/>
                <a:latin typeface="Gill Sans MT"/>
                <a:ea typeface="+mj-ea"/>
                <a:cs typeface="+mj-cs"/>
              </a:rPr>
              <a:t>Các</a:t>
            </a:r>
            <a:r>
              <a:rPr kumimoji="0" lang="en-US" sz="3200" b="1" i="1" u="none" strike="noStrike" kern="1200" cap="none" spc="0" normalizeH="0" baseline="0" noProof="0" dirty="0">
                <a:ln>
                  <a:noFill/>
                </a:ln>
                <a:solidFill>
                  <a:srgbClr val="002060"/>
                </a:solidFill>
                <a:effectLst/>
                <a:uLnTx/>
                <a:uFillTx/>
                <a:latin typeface="Gill Sans MT"/>
                <a:ea typeface="+mj-ea"/>
                <a:cs typeface="+mj-cs"/>
              </a:rPr>
              <a:t> </a:t>
            </a:r>
            <a:r>
              <a:rPr kumimoji="0" lang="en-US" sz="3200" b="1" i="1" u="none" strike="noStrike" kern="1200" cap="none" spc="0" normalizeH="0" baseline="0" noProof="0" dirty="0" err="1">
                <a:ln>
                  <a:noFill/>
                </a:ln>
                <a:solidFill>
                  <a:srgbClr val="002060"/>
                </a:solidFill>
                <a:effectLst/>
                <a:uLnTx/>
                <a:uFillTx/>
                <a:latin typeface="Gill Sans MT"/>
                <a:ea typeface="+mj-ea"/>
                <a:cs typeface="+mj-cs"/>
              </a:rPr>
              <a:t>bước</a:t>
            </a:r>
            <a:r>
              <a:rPr kumimoji="0" lang="en-US" sz="3200" b="1" i="1" u="none" strike="noStrike" kern="1200" cap="none" spc="0" normalizeH="0" baseline="0" noProof="0" dirty="0">
                <a:ln>
                  <a:noFill/>
                </a:ln>
                <a:solidFill>
                  <a:srgbClr val="002060"/>
                </a:solidFill>
                <a:effectLst/>
                <a:uLnTx/>
                <a:uFillTx/>
                <a:latin typeface="Gill Sans MT"/>
                <a:ea typeface="+mj-ea"/>
                <a:cs typeface="+mj-cs"/>
              </a:rPr>
              <a:t> </a:t>
            </a:r>
            <a:r>
              <a:rPr kumimoji="0" lang="en-US" sz="3200" b="1" i="1" u="none" strike="noStrike" kern="1200" cap="none" spc="0" normalizeH="0" baseline="0" noProof="0" dirty="0" err="1">
                <a:ln>
                  <a:noFill/>
                </a:ln>
                <a:solidFill>
                  <a:srgbClr val="002060"/>
                </a:solidFill>
                <a:effectLst/>
                <a:uLnTx/>
                <a:uFillTx/>
                <a:latin typeface="Gill Sans MT"/>
                <a:ea typeface="+mj-ea"/>
                <a:cs typeface="+mj-cs"/>
              </a:rPr>
              <a:t>tiếp</a:t>
            </a:r>
            <a:r>
              <a:rPr kumimoji="0" lang="en-US" sz="3200" b="1" i="1" u="none" strike="noStrike" kern="1200" cap="none" spc="0" normalizeH="0" baseline="0" noProof="0" dirty="0">
                <a:ln>
                  <a:noFill/>
                </a:ln>
                <a:solidFill>
                  <a:srgbClr val="002060"/>
                </a:solidFill>
                <a:effectLst/>
                <a:uLnTx/>
                <a:uFillTx/>
                <a:latin typeface="Gill Sans MT"/>
                <a:ea typeface="+mj-ea"/>
                <a:cs typeface="+mj-cs"/>
              </a:rPr>
              <a:t> </a:t>
            </a:r>
            <a:r>
              <a:rPr kumimoji="0" lang="en-US" sz="3200" b="1" i="1" u="none" strike="noStrike" kern="1200" cap="none" spc="0" normalizeH="0" baseline="0" noProof="0" dirty="0" err="1">
                <a:ln>
                  <a:noFill/>
                </a:ln>
                <a:solidFill>
                  <a:srgbClr val="002060"/>
                </a:solidFill>
                <a:effectLst/>
                <a:uLnTx/>
                <a:uFillTx/>
                <a:latin typeface="Gill Sans MT"/>
                <a:ea typeface="+mj-ea"/>
                <a:cs typeface="+mj-cs"/>
              </a:rPr>
              <a:t>theo</a:t>
            </a:r>
            <a:endParaRPr kumimoji="0" lang="en-US" sz="3200" b="1" i="1" u="none" strike="noStrike" kern="1200" cap="none" spc="0" normalizeH="0" baseline="0" noProof="0" dirty="0">
              <a:ln>
                <a:noFill/>
              </a:ln>
              <a:solidFill>
                <a:srgbClr val="002060"/>
              </a:solidFill>
              <a:effectLst/>
              <a:uLnTx/>
              <a:uFillTx/>
              <a:latin typeface="Gill Sans MT"/>
              <a:ea typeface="+mj-ea"/>
              <a:cs typeface="+mj-cs"/>
            </a:endParaRPr>
          </a:p>
        </p:txBody>
      </p:sp>
      <p:sp>
        <p:nvSpPr>
          <p:cNvPr id="3" name="Slide Number Placeholder 4">
            <a:extLst>
              <a:ext uri="{FF2B5EF4-FFF2-40B4-BE49-F238E27FC236}">
                <a16:creationId xmlns:a16="http://schemas.microsoft.com/office/drawing/2014/main" id="{A6E9DD78-0946-D71C-77AF-798DA443F127}"/>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31</a:t>
            </a:fld>
            <a:endParaRPr lang="en-US" sz="1100"/>
          </a:p>
        </p:txBody>
      </p:sp>
      <p:sp>
        <p:nvSpPr>
          <p:cNvPr id="4" name="Footer Placeholder 3">
            <a:extLst>
              <a:ext uri="{FF2B5EF4-FFF2-40B4-BE49-F238E27FC236}">
                <a16:creationId xmlns:a16="http://schemas.microsoft.com/office/drawing/2014/main" id="{211003C9-436B-24FB-A95C-4D8FEF4AC1A8}"/>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4041705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Checkmark">
            <a:extLst>
              <a:ext uri="{FF2B5EF4-FFF2-40B4-BE49-F238E27FC236}">
                <a16:creationId xmlns:a16="http://schemas.microsoft.com/office/drawing/2014/main" id="{F2A96FC2-8616-497F-8CB8-FFD52B702B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30376" y="1148798"/>
            <a:ext cx="522513" cy="522513"/>
          </a:xfrm>
          <a:prstGeom prst="rect">
            <a:avLst/>
          </a:prstGeom>
        </p:spPr>
      </p:pic>
      <p:pic>
        <p:nvPicPr>
          <p:cNvPr id="5" name="Picture 4">
            <a:extLst>
              <a:ext uri="{FF2B5EF4-FFF2-40B4-BE49-F238E27FC236}">
                <a16:creationId xmlns:a16="http://schemas.microsoft.com/office/drawing/2014/main" id="{192FD222-19CA-4462-8A64-613E8FEE25F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163167" y="1410054"/>
            <a:ext cx="524301" cy="524301"/>
          </a:xfrm>
          <a:prstGeom prst="rect">
            <a:avLst/>
          </a:prstGeom>
        </p:spPr>
      </p:pic>
      <p:sp>
        <p:nvSpPr>
          <p:cNvPr id="2" name="Content Placeholder 1"/>
          <p:cNvSpPr>
            <a:spLocks noGrp="1"/>
          </p:cNvSpPr>
          <p:nvPr>
            <p:ph idx="1"/>
          </p:nvPr>
        </p:nvSpPr>
        <p:spPr>
          <a:xfrm>
            <a:off x="174059" y="737891"/>
            <a:ext cx="11843882" cy="6027757"/>
          </a:xfrm>
        </p:spPr>
        <p:txBody>
          <a:bodyPr>
            <a:normAutofit fontScale="85000" lnSpcReduction="20000"/>
          </a:bodyPr>
          <a:lstStyle/>
          <a:p>
            <a:pPr lvl="0"/>
            <a:r>
              <a:rPr lang="en-US" sz="2400" b="1" dirty="0"/>
              <a:t>[</a:t>
            </a:r>
            <a:r>
              <a:rPr lang="en-US" sz="2400" b="1" dirty="0" err="1"/>
              <a:t>Bổ</a:t>
            </a:r>
            <a:r>
              <a:rPr lang="en-US" sz="2400" b="1" dirty="0"/>
              <a:t> sung </a:t>
            </a:r>
            <a:r>
              <a:rPr lang="en-US" sz="2400" b="1" dirty="0" err="1"/>
              <a:t>thời</a:t>
            </a:r>
            <a:r>
              <a:rPr lang="en-US" sz="2400" b="1" dirty="0"/>
              <a:t> </a:t>
            </a:r>
            <a:r>
              <a:rPr lang="en-US" sz="2400" b="1" dirty="0" err="1"/>
              <a:t>gian</a:t>
            </a:r>
            <a:r>
              <a:rPr lang="en-US" sz="2400" b="1" dirty="0"/>
              <a:t>]</a:t>
            </a:r>
          </a:p>
          <a:p>
            <a:pPr lvl="1"/>
            <a:r>
              <a:rPr lang="en-US" dirty="0" err="1"/>
              <a:t>Xác</a:t>
            </a:r>
            <a:r>
              <a:rPr lang="en-US" dirty="0"/>
              <a:t> </a:t>
            </a:r>
            <a:r>
              <a:rPr lang="en-US" dirty="0" err="1"/>
              <a:t>định</a:t>
            </a:r>
            <a:r>
              <a:rPr lang="en-US" dirty="0"/>
              <a:t> </a:t>
            </a:r>
            <a:r>
              <a:rPr lang="en-US" dirty="0" err="1"/>
              <a:t>các</a:t>
            </a:r>
            <a:r>
              <a:rPr lang="en-US" dirty="0"/>
              <a:t> </a:t>
            </a:r>
            <a:r>
              <a:rPr lang="en-US" dirty="0" err="1"/>
              <a:t>thành</a:t>
            </a:r>
            <a:r>
              <a:rPr lang="en-US" dirty="0"/>
              <a:t> </a:t>
            </a:r>
            <a:r>
              <a:rPr lang="en-US" dirty="0" err="1"/>
              <a:t>viên</a:t>
            </a:r>
            <a:r>
              <a:rPr lang="en-US" dirty="0"/>
              <a:t> </a:t>
            </a:r>
            <a:r>
              <a:rPr lang="en-US" dirty="0" err="1"/>
              <a:t>của</a:t>
            </a:r>
            <a:r>
              <a:rPr lang="en-US" dirty="0"/>
              <a:t> </a:t>
            </a:r>
            <a:r>
              <a:rPr lang="en-US" dirty="0" err="1"/>
              <a:t>nhóm</a:t>
            </a:r>
            <a:r>
              <a:rPr lang="en-US" dirty="0"/>
              <a:t> </a:t>
            </a:r>
            <a:r>
              <a:rPr lang="en-US" dirty="0" err="1"/>
              <a:t>đánh</a:t>
            </a:r>
            <a:r>
              <a:rPr lang="en-US" dirty="0"/>
              <a:t> </a:t>
            </a:r>
            <a:r>
              <a:rPr lang="en-US" dirty="0" err="1"/>
              <a:t>giá</a:t>
            </a:r>
            <a:r>
              <a:rPr lang="en-US" dirty="0"/>
              <a:t> </a:t>
            </a:r>
          </a:p>
          <a:p>
            <a:pPr lvl="1"/>
            <a:r>
              <a:rPr lang="en-US" dirty="0" err="1"/>
              <a:t>Tổ</a:t>
            </a:r>
            <a:r>
              <a:rPr lang="en-US" dirty="0"/>
              <a:t> </a:t>
            </a:r>
            <a:r>
              <a:rPr lang="en-US" dirty="0" err="1"/>
              <a:t>chức</a:t>
            </a:r>
            <a:r>
              <a:rPr lang="en-US" dirty="0"/>
              <a:t> </a:t>
            </a:r>
            <a:r>
              <a:rPr lang="en-US" dirty="0" err="1"/>
              <a:t>họp</a:t>
            </a:r>
            <a:r>
              <a:rPr lang="en-US" dirty="0"/>
              <a:t> </a:t>
            </a:r>
            <a:r>
              <a:rPr lang="en-US" dirty="0" err="1"/>
              <a:t>giới</a:t>
            </a:r>
            <a:r>
              <a:rPr lang="en-US" dirty="0"/>
              <a:t> </a:t>
            </a:r>
            <a:r>
              <a:rPr lang="en-US" dirty="0" err="1"/>
              <a:t>thiệu</a:t>
            </a:r>
            <a:r>
              <a:rPr lang="en-US" dirty="0"/>
              <a:t> </a:t>
            </a:r>
            <a:r>
              <a:rPr lang="en-US" dirty="0" err="1"/>
              <a:t>về</a:t>
            </a:r>
            <a:r>
              <a:rPr lang="en-US" dirty="0"/>
              <a:t> </a:t>
            </a:r>
            <a:r>
              <a:rPr lang="en-US" dirty="0" err="1"/>
              <a:t>công</a:t>
            </a:r>
            <a:r>
              <a:rPr lang="en-US" dirty="0"/>
              <a:t> </a:t>
            </a:r>
            <a:r>
              <a:rPr lang="en-US" dirty="0" err="1"/>
              <a:t>cụ</a:t>
            </a:r>
            <a:r>
              <a:rPr lang="en-US" dirty="0"/>
              <a:t> </a:t>
            </a:r>
            <a:r>
              <a:rPr lang="en-US" dirty="0" err="1"/>
              <a:t>đánh</a:t>
            </a:r>
            <a:r>
              <a:rPr lang="en-US" dirty="0"/>
              <a:t> </a:t>
            </a:r>
            <a:r>
              <a:rPr lang="en-US" dirty="0" err="1"/>
              <a:t>giá</a:t>
            </a:r>
            <a:r>
              <a:rPr lang="en-US" dirty="0"/>
              <a:t>  (2 </a:t>
            </a:r>
            <a:r>
              <a:rPr lang="en-US" dirty="0" err="1"/>
              <a:t>tiếng</a:t>
            </a:r>
            <a:r>
              <a:rPr lang="en-US" dirty="0"/>
              <a:t>) </a:t>
            </a:r>
            <a:endParaRPr lang="en-US" sz="3200" dirty="0"/>
          </a:p>
          <a:p>
            <a:pPr lvl="1"/>
            <a:r>
              <a:rPr lang="en-US" dirty="0" err="1"/>
              <a:t>Thực</a:t>
            </a:r>
            <a:r>
              <a:rPr lang="en-US" dirty="0"/>
              <a:t> </a:t>
            </a:r>
            <a:r>
              <a:rPr lang="en-US" dirty="0" err="1"/>
              <a:t>hiện</a:t>
            </a:r>
            <a:r>
              <a:rPr lang="en-US" dirty="0"/>
              <a:t> </a:t>
            </a:r>
            <a:r>
              <a:rPr lang="en-US" dirty="0" err="1"/>
              <a:t>khảo</a:t>
            </a:r>
            <a:r>
              <a:rPr lang="en-US" dirty="0"/>
              <a:t> </a:t>
            </a:r>
            <a:r>
              <a:rPr lang="en-US" dirty="0" err="1"/>
              <a:t>sát</a:t>
            </a:r>
            <a:r>
              <a:rPr lang="en-US" dirty="0"/>
              <a:t> (CCBO, </a:t>
            </a:r>
            <a:r>
              <a:rPr lang="en-US" dirty="0" err="1"/>
              <a:t>Địa</a:t>
            </a:r>
            <a:r>
              <a:rPr lang="en-US" dirty="0"/>
              <a:t> </a:t>
            </a:r>
            <a:r>
              <a:rPr lang="en-US" dirty="0" err="1"/>
              <a:t>phương</a:t>
            </a:r>
            <a:r>
              <a:rPr lang="en-US" dirty="0"/>
              <a:t>) </a:t>
            </a:r>
          </a:p>
          <a:p>
            <a:pPr lvl="0"/>
            <a:r>
              <a:rPr lang="en-US" sz="2800" dirty="0"/>
              <a:t>[</a:t>
            </a:r>
            <a:r>
              <a:rPr lang="en-US" dirty="0" err="1"/>
              <a:t>Bổ</a:t>
            </a:r>
            <a:r>
              <a:rPr lang="en-US" dirty="0"/>
              <a:t> sung </a:t>
            </a:r>
            <a:r>
              <a:rPr lang="en-US" dirty="0" err="1"/>
              <a:t>thời</a:t>
            </a:r>
            <a:r>
              <a:rPr lang="en-US" dirty="0"/>
              <a:t> </a:t>
            </a:r>
            <a:r>
              <a:rPr lang="en-US" dirty="0" err="1"/>
              <a:t>gian</a:t>
            </a:r>
            <a:r>
              <a:rPr lang="en-US" sz="2800" dirty="0"/>
              <a:t>]</a:t>
            </a:r>
          </a:p>
          <a:p>
            <a:pPr lvl="1"/>
            <a:r>
              <a:rPr lang="en-US" dirty="0" err="1"/>
              <a:t>Các</a:t>
            </a:r>
            <a:r>
              <a:rPr lang="en-US" dirty="0"/>
              <a:t> </a:t>
            </a:r>
            <a:r>
              <a:rPr lang="en-US" dirty="0" err="1"/>
              <a:t>tài</a:t>
            </a:r>
            <a:r>
              <a:rPr lang="en-US" dirty="0"/>
              <a:t> </a:t>
            </a:r>
            <a:r>
              <a:rPr lang="en-US" dirty="0" err="1"/>
              <a:t>liệu</a:t>
            </a:r>
            <a:r>
              <a:rPr lang="en-US" dirty="0"/>
              <a:t> </a:t>
            </a:r>
            <a:r>
              <a:rPr lang="en-US" dirty="0" err="1"/>
              <a:t>được</a:t>
            </a:r>
            <a:r>
              <a:rPr lang="en-US" dirty="0"/>
              <a:t> </a:t>
            </a:r>
            <a:r>
              <a:rPr lang="en-US" dirty="0" err="1"/>
              <a:t>thu</a:t>
            </a:r>
            <a:r>
              <a:rPr lang="en-US" dirty="0"/>
              <a:t> </a:t>
            </a:r>
            <a:r>
              <a:rPr lang="en-US" dirty="0" err="1"/>
              <a:t>thập</a:t>
            </a:r>
            <a:r>
              <a:rPr lang="en-US" dirty="0"/>
              <a:t> (</a:t>
            </a:r>
            <a:r>
              <a:rPr lang="en-US" dirty="0" err="1"/>
              <a:t>Địa</a:t>
            </a:r>
            <a:r>
              <a:rPr lang="en-US" dirty="0"/>
              <a:t> </a:t>
            </a:r>
            <a:r>
              <a:rPr lang="en-US" dirty="0" err="1"/>
              <a:t>phương</a:t>
            </a:r>
            <a:r>
              <a:rPr lang="en-US" dirty="0"/>
              <a:t>)</a:t>
            </a:r>
            <a:endParaRPr lang="en-US" sz="3200" dirty="0"/>
          </a:p>
          <a:p>
            <a:pPr lvl="1"/>
            <a:r>
              <a:rPr lang="en-US" dirty="0" err="1"/>
              <a:t>Họp</a:t>
            </a:r>
            <a:r>
              <a:rPr lang="en-US" dirty="0"/>
              <a:t> </a:t>
            </a:r>
            <a:r>
              <a:rPr lang="en-US" dirty="0" err="1"/>
              <a:t>xác</a:t>
            </a:r>
            <a:r>
              <a:rPr lang="en-US" dirty="0"/>
              <a:t> </a:t>
            </a:r>
            <a:r>
              <a:rPr lang="en-US" dirty="0" err="1"/>
              <a:t>thực</a:t>
            </a:r>
            <a:r>
              <a:rPr lang="en-US" dirty="0"/>
              <a:t> </a:t>
            </a:r>
            <a:r>
              <a:rPr lang="en-US" dirty="0" err="1"/>
              <a:t>thông</a:t>
            </a:r>
            <a:r>
              <a:rPr lang="en-US" dirty="0"/>
              <a:t> tin– </a:t>
            </a:r>
            <a:r>
              <a:rPr lang="en-US" dirty="0" err="1"/>
              <a:t>Họp</a:t>
            </a:r>
            <a:r>
              <a:rPr lang="en-US" dirty="0"/>
              <a:t> </a:t>
            </a:r>
            <a:r>
              <a:rPr lang="en-US" dirty="0" err="1"/>
              <a:t>trực</a:t>
            </a:r>
            <a:r>
              <a:rPr lang="en-US" dirty="0"/>
              <a:t> </a:t>
            </a:r>
            <a:r>
              <a:rPr lang="en-US" dirty="0" err="1"/>
              <a:t>tuyến</a:t>
            </a:r>
            <a:r>
              <a:rPr lang="en-US" dirty="0"/>
              <a:t>/</a:t>
            </a:r>
            <a:r>
              <a:rPr lang="en-US" dirty="0" err="1"/>
              <a:t>trực</a:t>
            </a:r>
            <a:r>
              <a:rPr lang="en-US" dirty="0"/>
              <a:t> </a:t>
            </a:r>
            <a:r>
              <a:rPr lang="en-US" dirty="0" err="1"/>
              <a:t>tiếp</a:t>
            </a:r>
            <a:r>
              <a:rPr lang="en-US" dirty="0"/>
              <a:t> </a:t>
            </a:r>
            <a:r>
              <a:rPr lang="en-US" dirty="0" err="1"/>
              <a:t>với</a:t>
            </a:r>
            <a:r>
              <a:rPr lang="en-US" dirty="0"/>
              <a:t> </a:t>
            </a:r>
            <a:r>
              <a:rPr lang="en-US" dirty="0" err="1"/>
              <a:t>điều</a:t>
            </a:r>
            <a:r>
              <a:rPr lang="en-US" dirty="0"/>
              <a:t> </a:t>
            </a:r>
            <a:r>
              <a:rPr lang="en-US" dirty="0" err="1"/>
              <a:t>phối</a:t>
            </a:r>
            <a:r>
              <a:rPr lang="en-US" dirty="0"/>
              <a:t> </a:t>
            </a:r>
            <a:r>
              <a:rPr lang="en-US" dirty="0" err="1"/>
              <a:t>viên</a:t>
            </a:r>
            <a:endParaRPr lang="en-US" sz="3200" dirty="0"/>
          </a:p>
          <a:p>
            <a:pPr lvl="1"/>
            <a:r>
              <a:rPr lang="en-US" dirty="0" err="1"/>
              <a:t>Xây</a:t>
            </a:r>
            <a:r>
              <a:rPr lang="en-US" dirty="0"/>
              <a:t> dung </a:t>
            </a:r>
            <a:r>
              <a:rPr lang="en-US" dirty="0" err="1"/>
              <a:t>đề</a:t>
            </a:r>
            <a:r>
              <a:rPr lang="en-US" dirty="0"/>
              <a:t> </a:t>
            </a:r>
            <a:r>
              <a:rPr lang="en-US" dirty="0" err="1"/>
              <a:t>cương</a:t>
            </a:r>
            <a:r>
              <a:rPr lang="en-US" dirty="0"/>
              <a:t> </a:t>
            </a:r>
            <a:r>
              <a:rPr lang="en-US" dirty="0" err="1"/>
              <a:t>báo</a:t>
            </a:r>
            <a:r>
              <a:rPr lang="en-US" dirty="0"/>
              <a:t> </a:t>
            </a:r>
            <a:endParaRPr lang="en-US" sz="3200" dirty="0"/>
          </a:p>
          <a:p>
            <a:pPr lvl="1"/>
            <a:r>
              <a:rPr lang="en-US" dirty="0" err="1"/>
              <a:t>Phân</a:t>
            </a:r>
            <a:r>
              <a:rPr lang="en-US" dirty="0"/>
              <a:t> </a:t>
            </a:r>
            <a:r>
              <a:rPr lang="en-US" dirty="0" err="1"/>
              <a:t>tích</a:t>
            </a:r>
            <a:r>
              <a:rPr lang="en-US" dirty="0"/>
              <a:t> </a:t>
            </a:r>
            <a:r>
              <a:rPr lang="en-US" dirty="0" err="1"/>
              <a:t>dữ</a:t>
            </a:r>
            <a:r>
              <a:rPr lang="en-US" dirty="0"/>
              <a:t> lieu (CCBO)</a:t>
            </a:r>
            <a:endParaRPr lang="en-US" sz="3200" dirty="0"/>
          </a:p>
          <a:p>
            <a:pPr lvl="1"/>
            <a:r>
              <a:rPr lang="en-US" dirty="0" err="1"/>
              <a:t>Trình</a:t>
            </a:r>
            <a:r>
              <a:rPr lang="en-US" dirty="0"/>
              <a:t> </a:t>
            </a:r>
            <a:r>
              <a:rPr lang="en-US" dirty="0" err="1"/>
              <a:t>bày</a:t>
            </a:r>
            <a:r>
              <a:rPr lang="en-US" dirty="0"/>
              <a:t> </a:t>
            </a:r>
            <a:r>
              <a:rPr lang="en-US" dirty="0" err="1"/>
              <a:t>kết</a:t>
            </a:r>
            <a:r>
              <a:rPr lang="en-US" dirty="0"/>
              <a:t> </a:t>
            </a:r>
            <a:r>
              <a:rPr lang="en-US" dirty="0" err="1"/>
              <a:t>quả</a:t>
            </a:r>
            <a:r>
              <a:rPr lang="en-US" dirty="0"/>
              <a:t> </a:t>
            </a:r>
            <a:r>
              <a:rPr lang="en-US" dirty="0" err="1"/>
              <a:t>tới</a:t>
            </a:r>
            <a:r>
              <a:rPr lang="en-US" dirty="0"/>
              <a:t> </a:t>
            </a:r>
            <a:r>
              <a:rPr lang="en-US" dirty="0" err="1"/>
              <a:t>nhóm</a:t>
            </a:r>
            <a:r>
              <a:rPr lang="en-US" dirty="0"/>
              <a:t> </a:t>
            </a:r>
            <a:r>
              <a:rPr lang="en-US" dirty="0" err="1"/>
              <a:t>đánh</a:t>
            </a:r>
            <a:r>
              <a:rPr lang="en-US" dirty="0"/>
              <a:t> </a:t>
            </a:r>
            <a:r>
              <a:rPr lang="en-US" dirty="0" err="1"/>
              <a:t>giá</a:t>
            </a:r>
            <a:r>
              <a:rPr lang="en-US" dirty="0"/>
              <a:t> – </a:t>
            </a:r>
            <a:r>
              <a:rPr lang="en-US" dirty="0" err="1"/>
              <a:t>Họp</a:t>
            </a:r>
            <a:r>
              <a:rPr lang="en-US" dirty="0"/>
              <a:t> </a:t>
            </a:r>
            <a:r>
              <a:rPr lang="en-US" dirty="0" err="1"/>
              <a:t>trực</a:t>
            </a:r>
            <a:r>
              <a:rPr lang="en-US" dirty="0"/>
              <a:t> </a:t>
            </a:r>
            <a:r>
              <a:rPr lang="en-US" dirty="0" err="1"/>
              <a:t>tiếp</a:t>
            </a:r>
            <a:r>
              <a:rPr lang="en-US" dirty="0"/>
              <a:t> </a:t>
            </a:r>
            <a:r>
              <a:rPr lang="en-US" dirty="0">
                <a:highlight>
                  <a:srgbClr val="FFFF00"/>
                </a:highlight>
              </a:rPr>
              <a:t>– [</a:t>
            </a:r>
            <a:r>
              <a:rPr lang="en-US" dirty="0" err="1">
                <a:highlight>
                  <a:srgbClr val="FFFF00"/>
                </a:highlight>
              </a:rPr>
              <a:t>Đề</a:t>
            </a:r>
            <a:r>
              <a:rPr lang="en-US" dirty="0">
                <a:highlight>
                  <a:srgbClr val="FFFF00"/>
                </a:highlight>
              </a:rPr>
              <a:t> </a:t>
            </a:r>
            <a:r>
              <a:rPr lang="en-US" dirty="0" err="1">
                <a:highlight>
                  <a:srgbClr val="FFFF00"/>
                </a:highlight>
              </a:rPr>
              <a:t>xuất</a:t>
            </a:r>
            <a:r>
              <a:rPr lang="en-US" dirty="0">
                <a:highlight>
                  <a:srgbClr val="FFFF00"/>
                </a:highlight>
              </a:rPr>
              <a:t> </a:t>
            </a:r>
            <a:r>
              <a:rPr lang="en-US" dirty="0" err="1">
                <a:highlight>
                  <a:srgbClr val="FFFF00"/>
                </a:highlight>
              </a:rPr>
              <a:t>thời</a:t>
            </a:r>
            <a:r>
              <a:rPr lang="en-US" dirty="0">
                <a:highlight>
                  <a:srgbClr val="FFFF00"/>
                </a:highlight>
              </a:rPr>
              <a:t> </a:t>
            </a:r>
            <a:r>
              <a:rPr lang="en-US" dirty="0" err="1">
                <a:highlight>
                  <a:srgbClr val="FFFF00"/>
                </a:highlight>
              </a:rPr>
              <a:t>gian</a:t>
            </a:r>
            <a:r>
              <a:rPr lang="en-US" dirty="0">
                <a:highlight>
                  <a:srgbClr val="FFFF00"/>
                </a:highlight>
              </a:rPr>
              <a:t>]</a:t>
            </a:r>
          </a:p>
          <a:p>
            <a:pPr lvl="2"/>
            <a:r>
              <a:rPr lang="en-US" sz="2400" dirty="0" err="1"/>
              <a:t>Thảo</a:t>
            </a:r>
            <a:r>
              <a:rPr lang="en-US" sz="2400" dirty="0"/>
              <a:t> </a:t>
            </a:r>
            <a:r>
              <a:rPr lang="en-US" sz="2400" dirty="0" err="1"/>
              <a:t>luận</a:t>
            </a:r>
            <a:r>
              <a:rPr lang="en-US" sz="2400" dirty="0"/>
              <a:t> </a:t>
            </a:r>
            <a:r>
              <a:rPr lang="en-US" sz="2400" dirty="0" err="1"/>
              <a:t>các</a:t>
            </a:r>
            <a:r>
              <a:rPr lang="en-US" sz="2400" dirty="0"/>
              <a:t> </a:t>
            </a:r>
            <a:r>
              <a:rPr lang="en-US" sz="2400" dirty="0" err="1"/>
              <a:t>đề</a:t>
            </a:r>
            <a:r>
              <a:rPr lang="en-US" sz="2400" dirty="0"/>
              <a:t> </a:t>
            </a:r>
            <a:r>
              <a:rPr lang="en-US" sz="2400" dirty="0" err="1"/>
              <a:t>xuất</a:t>
            </a:r>
            <a:r>
              <a:rPr lang="en-US" sz="2400" dirty="0"/>
              <a:t>.</a:t>
            </a:r>
          </a:p>
          <a:p>
            <a:pPr lvl="1"/>
            <a:r>
              <a:rPr lang="en-US" dirty="0" err="1"/>
              <a:t>Báo</a:t>
            </a:r>
            <a:r>
              <a:rPr lang="en-US" dirty="0"/>
              <a:t> </a:t>
            </a:r>
            <a:r>
              <a:rPr lang="en-US" dirty="0" err="1"/>
              <a:t>cáo</a:t>
            </a:r>
            <a:r>
              <a:rPr lang="en-US" dirty="0"/>
              <a:t>  </a:t>
            </a:r>
            <a:r>
              <a:rPr lang="en-US" dirty="0" err="1"/>
              <a:t>phân</a:t>
            </a:r>
            <a:r>
              <a:rPr lang="en-US" dirty="0"/>
              <a:t> </a:t>
            </a:r>
            <a:r>
              <a:rPr lang="en-US" dirty="0" err="1"/>
              <a:t>tích</a:t>
            </a:r>
            <a:r>
              <a:rPr lang="en-US" dirty="0"/>
              <a:t> </a:t>
            </a:r>
            <a:r>
              <a:rPr lang="en-US" dirty="0" err="1"/>
              <a:t>cùng</a:t>
            </a:r>
            <a:r>
              <a:rPr lang="en-US" dirty="0"/>
              <a:t> </a:t>
            </a:r>
            <a:r>
              <a:rPr lang="en-US" dirty="0" err="1"/>
              <a:t>với</a:t>
            </a:r>
            <a:r>
              <a:rPr lang="en-US" dirty="0"/>
              <a:t> </a:t>
            </a:r>
            <a:r>
              <a:rPr lang="en-US" dirty="0" err="1"/>
              <a:t>các</a:t>
            </a:r>
            <a:r>
              <a:rPr lang="en-US" dirty="0"/>
              <a:t> </a:t>
            </a:r>
            <a:r>
              <a:rPr lang="en-US" dirty="0" err="1"/>
              <a:t>đề</a:t>
            </a:r>
            <a:r>
              <a:rPr lang="en-US" dirty="0"/>
              <a:t> </a:t>
            </a:r>
            <a:r>
              <a:rPr lang="en-US" dirty="0" err="1"/>
              <a:t>xuất</a:t>
            </a:r>
            <a:r>
              <a:rPr lang="en-US" dirty="0"/>
              <a:t> ban </a:t>
            </a:r>
            <a:r>
              <a:rPr lang="en-US" dirty="0" err="1"/>
              <a:t>đầu</a:t>
            </a:r>
            <a:r>
              <a:rPr lang="en-US" dirty="0"/>
              <a:t> </a:t>
            </a:r>
            <a:r>
              <a:rPr lang="en-US" dirty="0" err="1"/>
              <a:t>được</a:t>
            </a:r>
            <a:r>
              <a:rPr lang="en-US" dirty="0"/>
              <a:t> </a:t>
            </a:r>
            <a:r>
              <a:rPr lang="en-US" dirty="0" err="1"/>
              <a:t>dự</a:t>
            </a:r>
            <a:r>
              <a:rPr lang="en-US" dirty="0"/>
              <a:t> </a:t>
            </a:r>
            <a:r>
              <a:rPr lang="en-US" dirty="0" err="1"/>
              <a:t>thảo</a:t>
            </a:r>
            <a:r>
              <a:rPr lang="en-US" dirty="0"/>
              <a:t> </a:t>
            </a:r>
            <a:r>
              <a:rPr lang="en-US" dirty="0" err="1"/>
              <a:t>và</a:t>
            </a:r>
            <a:r>
              <a:rPr lang="en-US" dirty="0"/>
              <a:t> </a:t>
            </a:r>
            <a:r>
              <a:rPr lang="en-US" dirty="0" err="1"/>
              <a:t>gửi</a:t>
            </a:r>
            <a:r>
              <a:rPr lang="en-US" dirty="0"/>
              <a:t> </a:t>
            </a:r>
            <a:r>
              <a:rPr lang="en-US" dirty="0" err="1"/>
              <a:t>tối</a:t>
            </a:r>
            <a:r>
              <a:rPr lang="en-US" dirty="0"/>
              <a:t> </a:t>
            </a:r>
            <a:r>
              <a:rPr lang="en-US" dirty="0" err="1"/>
              <a:t>nhóm</a:t>
            </a:r>
            <a:r>
              <a:rPr lang="en-US" dirty="0"/>
              <a:t> </a:t>
            </a:r>
            <a:r>
              <a:rPr lang="en-US" dirty="0" err="1"/>
              <a:t>đánh</a:t>
            </a:r>
            <a:r>
              <a:rPr lang="en-US" dirty="0"/>
              <a:t> </a:t>
            </a:r>
            <a:r>
              <a:rPr lang="en-US" dirty="0" err="1"/>
              <a:t>giá</a:t>
            </a:r>
            <a:r>
              <a:rPr lang="en-US" dirty="0"/>
              <a:t> </a:t>
            </a:r>
            <a:r>
              <a:rPr lang="en-US" dirty="0" err="1"/>
              <a:t>để</a:t>
            </a:r>
            <a:r>
              <a:rPr lang="en-US" dirty="0"/>
              <a:t> </a:t>
            </a:r>
            <a:r>
              <a:rPr lang="en-US" dirty="0" err="1"/>
              <a:t>rà</a:t>
            </a:r>
            <a:r>
              <a:rPr lang="en-US" dirty="0"/>
              <a:t> </a:t>
            </a:r>
            <a:r>
              <a:rPr lang="en-US" dirty="0" err="1"/>
              <a:t>soát</a:t>
            </a:r>
            <a:r>
              <a:rPr lang="en-US" dirty="0"/>
              <a:t> (CCBO, </a:t>
            </a:r>
            <a:r>
              <a:rPr lang="en-US" dirty="0" err="1"/>
              <a:t>Địa</a:t>
            </a:r>
            <a:r>
              <a:rPr lang="en-US" dirty="0"/>
              <a:t> </a:t>
            </a:r>
            <a:r>
              <a:rPr lang="en-US" dirty="0" err="1"/>
              <a:t>phương</a:t>
            </a:r>
            <a:r>
              <a:rPr lang="en-US" dirty="0"/>
              <a:t>) </a:t>
            </a:r>
          </a:p>
          <a:p>
            <a:pPr lvl="1"/>
            <a:r>
              <a:rPr lang="en-US" dirty="0" err="1"/>
              <a:t>Họp</a:t>
            </a:r>
            <a:r>
              <a:rPr lang="en-US" dirty="0"/>
              <a:t> </a:t>
            </a:r>
            <a:r>
              <a:rPr lang="en-US" dirty="0" err="1"/>
              <a:t>với</a:t>
            </a:r>
            <a:r>
              <a:rPr lang="en-US" dirty="0"/>
              <a:t> </a:t>
            </a:r>
            <a:r>
              <a:rPr lang="en-US" dirty="0" err="1"/>
              <a:t>nhóm</a:t>
            </a:r>
            <a:r>
              <a:rPr lang="en-US" dirty="0"/>
              <a:t> </a:t>
            </a:r>
            <a:r>
              <a:rPr lang="en-US" dirty="0" err="1"/>
              <a:t>đánh</a:t>
            </a:r>
            <a:r>
              <a:rPr lang="en-US" dirty="0"/>
              <a:t> </a:t>
            </a:r>
            <a:r>
              <a:rPr lang="en-US" dirty="0" err="1"/>
              <a:t>giá</a:t>
            </a:r>
            <a:r>
              <a:rPr lang="en-US" dirty="0"/>
              <a:t> (CCBO, </a:t>
            </a:r>
            <a:r>
              <a:rPr lang="en-US" dirty="0" err="1"/>
              <a:t>Địa</a:t>
            </a:r>
            <a:r>
              <a:rPr lang="en-US" dirty="0"/>
              <a:t> </a:t>
            </a:r>
            <a:r>
              <a:rPr lang="en-US" dirty="0" err="1"/>
              <a:t>phương</a:t>
            </a:r>
            <a:r>
              <a:rPr lang="en-US" dirty="0"/>
              <a:t>) </a:t>
            </a:r>
            <a:r>
              <a:rPr lang="en-US" dirty="0" err="1"/>
              <a:t>để</a:t>
            </a:r>
            <a:r>
              <a:rPr lang="en-US" dirty="0"/>
              <a:t> </a:t>
            </a:r>
            <a:r>
              <a:rPr lang="en-US" dirty="0" err="1"/>
              <a:t>thảo</a:t>
            </a:r>
            <a:r>
              <a:rPr lang="en-US" dirty="0"/>
              <a:t> </a:t>
            </a:r>
            <a:r>
              <a:rPr lang="en-US" dirty="0" err="1"/>
              <a:t>luận</a:t>
            </a:r>
            <a:r>
              <a:rPr lang="en-US" dirty="0"/>
              <a:t>, </a:t>
            </a:r>
            <a:r>
              <a:rPr lang="en-US" dirty="0" err="1"/>
              <a:t>cung</a:t>
            </a:r>
            <a:r>
              <a:rPr lang="en-US" dirty="0"/>
              <a:t> </a:t>
            </a:r>
            <a:r>
              <a:rPr lang="en-US" dirty="0" err="1"/>
              <a:t>cấp</a:t>
            </a:r>
            <a:r>
              <a:rPr lang="en-US" dirty="0"/>
              <a:t> </a:t>
            </a:r>
            <a:r>
              <a:rPr lang="en-US" dirty="0" err="1"/>
              <a:t>các</a:t>
            </a:r>
            <a:r>
              <a:rPr lang="en-US" dirty="0"/>
              <a:t> </a:t>
            </a:r>
            <a:r>
              <a:rPr lang="en-US" dirty="0" err="1"/>
              <a:t>ý</a:t>
            </a:r>
            <a:r>
              <a:rPr lang="en-US" dirty="0"/>
              <a:t> </a:t>
            </a:r>
            <a:r>
              <a:rPr lang="en-US" dirty="0" err="1"/>
              <a:t>kiến</a:t>
            </a:r>
            <a:r>
              <a:rPr lang="en-US" dirty="0"/>
              <a:t> </a:t>
            </a:r>
            <a:r>
              <a:rPr lang="en-US" dirty="0" err="1"/>
              <a:t>bổ</a:t>
            </a:r>
            <a:r>
              <a:rPr lang="en-US" dirty="0"/>
              <a:t> sung </a:t>
            </a:r>
            <a:r>
              <a:rPr lang="en-US" dirty="0" err="1"/>
              <a:t>và</a:t>
            </a:r>
            <a:r>
              <a:rPr lang="en-US" dirty="0"/>
              <a:t> </a:t>
            </a:r>
            <a:r>
              <a:rPr lang="en-US" dirty="0" err="1"/>
              <a:t>các</a:t>
            </a:r>
            <a:r>
              <a:rPr lang="en-US" dirty="0"/>
              <a:t> </a:t>
            </a:r>
            <a:r>
              <a:rPr lang="en-US" dirty="0" err="1"/>
              <a:t>đề</a:t>
            </a:r>
            <a:r>
              <a:rPr lang="en-US" dirty="0"/>
              <a:t> </a:t>
            </a:r>
            <a:r>
              <a:rPr lang="en-US" dirty="0" err="1"/>
              <a:t>xuất</a:t>
            </a:r>
            <a:r>
              <a:rPr lang="en-US" dirty="0"/>
              <a:t> </a:t>
            </a:r>
            <a:r>
              <a:rPr lang="en-US" dirty="0" err="1"/>
              <a:t>ưu</a:t>
            </a:r>
            <a:r>
              <a:rPr lang="en-US" dirty="0"/>
              <a:t> </a:t>
            </a:r>
            <a:r>
              <a:rPr lang="en-US" dirty="0" err="1"/>
              <a:t>tiên</a:t>
            </a:r>
            <a:r>
              <a:rPr lang="en-US" dirty="0"/>
              <a:t>. </a:t>
            </a:r>
          </a:p>
          <a:p>
            <a:pPr lvl="0"/>
            <a:r>
              <a:rPr lang="en-US" sz="2800" dirty="0"/>
              <a:t>[</a:t>
            </a:r>
            <a:r>
              <a:rPr lang="en-US" dirty="0" err="1"/>
              <a:t>Bổ</a:t>
            </a:r>
            <a:r>
              <a:rPr lang="en-US" dirty="0"/>
              <a:t> sung </a:t>
            </a:r>
            <a:r>
              <a:rPr lang="en-US" dirty="0" err="1"/>
              <a:t>thời</a:t>
            </a:r>
            <a:r>
              <a:rPr lang="en-US" dirty="0"/>
              <a:t> </a:t>
            </a:r>
            <a:r>
              <a:rPr lang="en-US" dirty="0" err="1"/>
              <a:t>gian</a:t>
            </a:r>
            <a:r>
              <a:rPr lang="en-US" sz="2800" dirty="0"/>
              <a:t>]</a:t>
            </a:r>
          </a:p>
          <a:p>
            <a:pPr lvl="1"/>
            <a:r>
              <a:rPr lang="en-US" dirty="0" err="1"/>
              <a:t>Dự</a:t>
            </a:r>
            <a:r>
              <a:rPr lang="en-US" dirty="0"/>
              <a:t> </a:t>
            </a:r>
            <a:r>
              <a:rPr lang="en-US" dirty="0" err="1"/>
              <a:t>thảo</a:t>
            </a:r>
            <a:r>
              <a:rPr lang="en-US" dirty="0"/>
              <a:t> </a:t>
            </a:r>
            <a:r>
              <a:rPr lang="en-US" dirty="0" err="1"/>
              <a:t>báo</a:t>
            </a:r>
            <a:r>
              <a:rPr lang="en-US" dirty="0"/>
              <a:t> </a:t>
            </a:r>
            <a:r>
              <a:rPr lang="en-US" dirty="0" err="1"/>
              <a:t>cáo</a:t>
            </a:r>
            <a:r>
              <a:rPr lang="en-US" dirty="0"/>
              <a:t> </a:t>
            </a:r>
            <a:r>
              <a:rPr lang="en-US" dirty="0" err="1"/>
              <a:t>được</a:t>
            </a:r>
            <a:r>
              <a:rPr lang="en-US" dirty="0"/>
              <a:t> </a:t>
            </a:r>
            <a:r>
              <a:rPr lang="en-US" dirty="0" err="1"/>
              <a:t>xây</a:t>
            </a:r>
            <a:r>
              <a:rPr lang="en-US" dirty="0"/>
              <a:t> dung (CCBO)</a:t>
            </a:r>
            <a:endParaRPr lang="en-US" sz="3200" dirty="0"/>
          </a:p>
          <a:p>
            <a:pPr lvl="1"/>
            <a:r>
              <a:rPr lang="en-US" dirty="0" err="1"/>
              <a:t>Nhóm</a:t>
            </a:r>
            <a:r>
              <a:rPr lang="en-US" dirty="0"/>
              <a:t> </a:t>
            </a:r>
            <a:r>
              <a:rPr lang="en-US" dirty="0" err="1"/>
              <a:t>đánh</a:t>
            </a:r>
            <a:r>
              <a:rPr lang="en-US" dirty="0"/>
              <a:t> </a:t>
            </a:r>
            <a:r>
              <a:rPr lang="en-US" dirty="0" err="1"/>
              <a:t>giá</a:t>
            </a:r>
            <a:r>
              <a:rPr lang="en-US" dirty="0"/>
              <a:t> </a:t>
            </a:r>
            <a:r>
              <a:rPr lang="en-US" dirty="0" err="1"/>
              <a:t>thống</a:t>
            </a:r>
            <a:r>
              <a:rPr lang="en-US" dirty="0"/>
              <a:t> </a:t>
            </a:r>
            <a:r>
              <a:rPr lang="en-US" dirty="0" err="1"/>
              <a:t>nhất</a:t>
            </a:r>
            <a:r>
              <a:rPr lang="en-US" dirty="0"/>
              <a:t> </a:t>
            </a:r>
            <a:r>
              <a:rPr lang="en-US" dirty="0" err="1"/>
              <a:t>về</a:t>
            </a:r>
            <a:r>
              <a:rPr lang="en-US" dirty="0"/>
              <a:t> </a:t>
            </a:r>
            <a:r>
              <a:rPr lang="en-US" dirty="0" err="1"/>
              <a:t>báo</a:t>
            </a:r>
            <a:r>
              <a:rPr lang="en-US" dirty="0"/>
              <a:t> </a:t>
            </a:r>
            <a:r>
              <a:rPr lang="en-US" dirty="0" err="1"/>
              <a:t>cáo</a:t>
            </a:r>
            <a:r>
              <a:rPr lang="en-US" dirty="0"/>
              <a:t> </a:t>
            </a:r>
            <a:r>
              <a:rPr lang="en-US" dirty="0" err="1"/>
              <a:t>đánh</a:t>
            </a:r>
            <a:r>
              <a:rPr lang="en-US" dirty="0"/>
              <a:t> </a:t>
            </a:r>
            <a:r>
              <a:rPr lang="en-US" dirty="0" err="1"/>
              <a:t>giá</a:t>
            </a:r>
            <a:endParaRPr lang="en-US" dirty="0"/>
          </a:p>
          <a:p>
            <a:pPr lvl="1"/>
            <a:r>
              <a:rPr lang="en-US" sz="2500" dirty="0" err="1"/>
              <a:t>Trưởng</a:t>
            </a:r>
            <a:r>
              <a:rPr lang="en-US" sz="2500" dirty="0"/>
              <a:t> </a:t>
            </a:r>
            <a:r>
              <a:rPr lang="en-US" sz="2500" dirty="0" err="1"/>
              <a:t>nhóm</a:t>
            </a:r>
            <a:r>
              <a:rPr lang="en-US" sz="2500" dirty="0"/>
              <a:t> </a:t>
            </a:r>
            <a:r>
              <a:rPr lang="en-US" sz="2500" dirty="0" err="1"/>
              <a:t>đánh</a:t>
            </a:r>
            <a:r>
              <a:rPr lang="en-US" sz="2500" dirty="0"/>
              <a:t> </a:t>
            </a:r>
            <a:r>
              <a:rPr lang="en-US" sz="2500" dirty="0" err="1"/>
              <a:t>giá</a:t>
            </a:r>
            <a:r>
              <a:rPr lang="en-US" sz="2500" dirty="0"/>
              <a:t> </a:t>
            </a:r>
            <a:r>
              <a:rPr lang="en-US" sz="2500" dirty="0" err="1"/>
              <a:t>thông</a:t>
            </a:r>
            <a:r>
              <a:rPr lang="en-US" sz="2500" dirty="0"/>
              <a:t> qua </a:t>
            </a:r>
            <a:r>
              <a:rPr lang="en-US" sz="2500" dirty="0" err="1"/>
              <a:t>báo</a:t>
            </a:r>
            <a:r>
              <a:rPr lang="en-US" sz="2500" dirty="0"/>
              <a:t> </a:t>
            </a:r>
            <a:r>
              <a:rPr lang="en-US" sz="2500" dirty="0" err="1"/>
              <a:t>cáo</a:t>
            </a:r>
            <a:r>
              <a:rPr lang="en-US" sz="2500" dirty="0"/>
              <a:t> </a:t>
            </a:r>
            <a:r>
              <a:rPr lang="en-US" sz="2500" dirty="0" err="1"/>
              <a:t>và</a:t>
            </a:r>
            <a:r>
              <a:rPr lang="en-US" sz="2500" dirty="0"/>
              <a:t> </a:t>
            </a:r>
            <a:r>
              <a:rPr lang="en-US" sz="2500" dirty="0" err="1"/>
              <a:t>đệ</a:t>
            </a:r>
            <a:r>
              <a:rPr lang="en-US" sz="2500" dirty="0"/>
              <a:t> </a:t>
            </a:r>
            <a:r>
              <a:rPr lang="en-US" sz="2500" dirty="0" err="1"/>
              <a:t>trình</a:t>
            </a:r>
            <a:r>
              <a:rPr lang="en-US" sz="2500" dirty="0"/>
              <a:t> </a:t>
            </a:r>
            <a:r>
              <a:rPr lang="en-US" sz="2500" dirty="0" err="1"/>
              <a:t>lên</a:t>
            </a:r>
            <a:r>
              <a:rPr lang="en-US" sz="2500" dirty="0"/>
              <a:t> </a:t>
            </a:r>
            <a:r>
              <a:rPr lang="en-US" sz="2500" dirty="0" err="1"/>
              <a:t>thành</a:t>
            </a:r>
            <a:r>
              <a:rPr lang="en-US" sz="2500" dirty="0"/>
              <a:t> </a:t>
            </a:r>
            <a:r>
              <a:rPr lang="en-US" sz="2500" dirty="0" err="1"/>
              <a:t>phố</a:t>
            </a:r>
            <a:r>
              <a:rPr lang="en-US" sz="2500" dirty="0"/>
              <a:t>.</a:t>
            </a:r>
          </a:p>
          <a:p>
            <a:pPr marL="457200" lvl="1" indent="0">
              <a:buNone/>
            </a:pPr>
            <a:endParaRPr lang="en-US" sz="1900" dirty="0">
              <a:latin typeface="Gill Sans MT" panose="020B0502020104020203" pitchFamily="34" charset="0"/>
            </a:endParaRPr>
          </a:p>
          <a:p>
            <a:pPr lvl="1"/>
            <a:endParaRPr lang="en-US" sz="1900" dirty="0">
              <a:latin typeface="Gill Sans MT" panose="020B0502020104020203" pitchFamily="34" charset="0"/>
            </a:endParaRPr>
          </a:p>
          <a:p>
            <a:pPr lvl="1"/>
            <a:endParaRPr lang="en-US" sz="1900" dirty="0">
              <a:latin typeface="Gill Sans MT" panose="020B0502020104020203" pitchFamily="34" charset="0"/>
            </a:endParaRPr>
          </a:p>
          <a:p>
            <a:endParaRPr lang="en-US" sz="2300" dirty="0">
              <a:latin typeface="Gill Sans MT" panose="020B0502020104020203" pitchFamily="34" charset="0"/>
            </a:endParaRPr>
          </a:p>
        </p:txBody>
      </p: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235822" y="-55571"/>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Gill Sans MT"/>
                <a:ea typeface="+mj-ea"/>
                <a:cs typeface="Gill Sans MT"/>
              </a:rPr>
              <a:t>Đề</a:t>
            </a:r>
            <a:r>
              <a:rPr kumimoji="0" lang="en-US" sz="36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600" b="0" i="0" u="none" strike="noStrike" kern="1200" cap="none" spc="0" normalizeH="0" baseline="0" noProof="0" dirty="0" err="1">
                <a:ln>
                  <a:noFill/>
                </a:ln>
                <a:solidFill>
                  <a:srgbClr val="C00000"/>
                </a:solidFill>
                <a:effectLst/>
                <a:uLnTx/>
                <a:uFillTx/>
                <a:latin typeface="Gill Sans MT"/>
                <a:ea typeface="+mj-ea"/>
                <a:cs typeface="Gill Sans MT"/>
              </a:rPr>
              <a:t>xuất</a:t>
            </a:r>
            <a:r>
              <a:rPr kumimoji="0" lang="en-US" sz="36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600" b="0" i="0" u="none" strike="noStrike" kern="1200" cap="none" spc="0" normalizeH="0" baseline="0" noProof="0" dirty="0" err="1">
                <a:ln>
                  <a:noFill/>
                </a:ln>
                <a:solidFill>
                  <a:srgbClr val="C00000"/>
                </a:solidFill>
                <a:effectLst/>
                <a:uLnTx/>
                <a:uFillTx/>
                <a:latin typeface="Gill Sans MT"/>
                <a:ea typeface="+mj-ea"/>
                <a:cs typeface="Gill Sans MT"/>
              </a:rPr>
              <a:t>kế</a:t>
            </a:r>
            <a:r>
              <a:rPr kumimoji="0" lang="en-US" sz="36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600" b="0" i="0" u="none" strike="noStrike" kern="1200" cap="none" spc="0" normalizeH="0" baseline="0" noProof="0" dirty="0" err="1">
                <a:ln>
                  <a:noFill/>
                </a:ln>
                <a:solidFill>
                  <a:srgbClr val="C00000"/>
                </a:solidFill>
                <a:effectLst/>
                <a:uLnTx/>
                <a:uFillTx/>
                <a:latin typeface="Gill Sans MT"/>
                <a:ea typeface="+mj-ea"/>
                <a:cs typeface="Gill Sans MT"/>
              </a:rPr>
              <a:t>hoạch</a:t>
            </a:r>
            <a:r>
              <a:rPr kumimoji="0" lang="en-US" sz="36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600" b="0" i="0" u="none" strike="noStrike" kern="1200" cap="none" spc="0" normalizeH="0" baseline="0" noProof="0" dirty="0" err="1">
                <a:ln>
                  <a:noFill/>
                </a:ln>
                <a:solidFill>
                  <a:srgbClr val="C00000"/>
                </a:solidFill>
                <a:effectLst/>
                <a:uLnTx/>
                <a:uFillTx/>
                <a:latin typeface="Gill Sans MT"/>
                <a:ea typeface="+mj-ea"/>
                <a:cs typeface="Gill Sans MT"/>
              </a:rPr>
              <a:t>thực</a:t>
            </a:r>
            <a:r>
              <a:rPr kumimoji="0" lang="en-US" sz="36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600" b="0" i="0" u="none" strike="noStrike" kern="1200" cap="none" spc="0" normalizeH="0" baseline="0" noProof="0" dirty="0" err="1">
                <a:ln>
                  <a:noFill/>
                </a:ln>
                <a:solidFill>
                  <a:srgbClr val="C00000"/>
                </a:solidFill>
                <a:effectLst/>
                <a:uLnTx/>
                <a:uFillTx/>
                <a:latin typeface="Gill Sans MT"/>
                <a:ea typeface="+mj-ea"/>
                <a:cs typeface="Gill Sans MT"/>
              </a:rPr>
              <a:t>hiện</a:t>
            </a:r>
            <a:r>
              <a:rPr kumimoji="0" lang="en-US" sz="36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600" b="0" i="0" u="none" strike="noStrike" kern="1200" cap="none" spc="0" normalizeH="0" baseline="0" noProof="0" dirty="0" err="1">
                <a:ln>
                  <a:noFill/>
                </a:ln>
                <a:solidFill>
                  <a:srgbClr val="C00000"/>
                </a:solidFill>
                <a:effectLst/>
                <a:uLnTx/>
                <a:uFillTx/>
                <a:latin typeface="Gill Sans MT"/>
                <a:ea typeface="+mj-ea"/>
                <a:cs typeface="Gill Sans MT"/>
              </a:rPr>
              <a:t>đánh</a:t>
            </a:r>
            <a:r>
              <a:rPr kumimoji="0" lang="en-US" sz="36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600" b="0" i="0" u="none" strike="noStrike" kern="1200" cap="none" spc="0" normalizeH="0" baseline="0" noProof="0" dirty="0" err="1">
                <a:ln>
                  <a:noFill/>
                </a:ln>
                <a:solidFill>
                  <a:srgbClr val="C00000"/>
                </a:solidFill>
                <a:effectLst/>
                <a:uLnTx/>
                <a:uFillTx/>
                <a:latin typeface="Gill Sans MT"/>
                <a:ea typeface="+mj-ea"/>
                <a:cs typeface="Gill Sans MT"/>
              </a:rPr>
              <a:t>giá</a:t>
            </a:r>
            <a:endParaRPr kumimoji="0" lang="en-US" sz="3600" b="1" i="0" u="none" strike="noStrike" kern="1200" cap="none" spc="0" normalizeH="0" baseline="0" noProof="0" dirty="0">
              <a:ln>
                <a:noFill/>
              </a:ln>
              <a:solidFill>
                <a:srgbClr val="C00000"/>
              </a:solidFill>
              <a:effectLst/>
              <a:uLnTx/>
              <a:uFillTx/>
              <a:latin typeface="Gill Sans MT"/>
              <a:ea typeface="+mj-ea"/>
              <a:cs typeface="Gill Sans MT"/>
            </a:endParaRPr>
          </a:p>
        </p:txBody>
      </p:sp>
      <p:sp>
        <p:nvSpPr>
          <p:cNvPr id="3" name="Slide Number Placeholder 4">
            <a:extLst>
              <a:ext uri="{FF2B5EF4-FFF2-40B4-BE49-F238E27FC236}">
                <a16:creationId xmlns:a16="http://schemas.microsoft.com/office/drawing/2014/main" id="{506357B0-C608-C34D-DAF9-A6CC56ECA115}"/>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32</a:t>
            </a:fld>
            <a:endParaRPr lang="en-US" sz="1100"/>
          </a:p>
        </p:txBody>
      </p:sp>
    </p:spTree>
    <p:extLst>
      <p:ext uri="{BB962C8B-B14F-4D97-AF65-F5344CB8AC3E}">
        <p14:creationId xmlns:p14="http://schemas.microsoft.com/office/powerpoint/2010/main" val="2474778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0;Bãi biển đầy rác thải và rong biển khô, phía sau là các cây dừa&#10;">
            <a:extLst>
              <a:ext uri="{FF2B5EF4-FFF2-40B4-BE49-F238E27FC236}">
                <a16:creationId xmlns:a16="http://schemas.microsoft.com/office/drawing/2014/main" id="{A642EB3E-ED05-4C97-80E2-98F8A1C3EA83}"/>
              </a:ext>
            </a:extLst>
          </p:cNvPr>
          <p:cNvPicPr>
            <a:picLocks noChangeAspect="1"/>
          </p:cNvPicPr>
          <p:nvPr/>
        </p:nvPicPr>
        <p:blipFill>
          <a:blip r:embed="rId3" cstate="screen">
            <a:extLst>
              <a:ext uri="{28A0092B-C50C-407E-A947-70E740481C1C}">
                <a14:useLocalDpi xmlns:a14="http://schemas.microsoft.com/office/drawing/2010/main"/>
              </a:ext>
            </a:extLst>
          </a:blip>
          <a:srcRect t="12500" b="12795"/>
          <a:stretch/>
        </p:blipFill>
        <p:spPr>
          <a:xfrm>
            <a:off x="0" y="0"/>
            <a:ext cx="12192000" cy="685800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276726" y="4133849"/>
            <a:ext cx="5090161" cy="2362201"/>
          </a:xfrm>
          <a:prstGeom prst="rect">
            <a:avLst/>
          </a:prstGeom>
          <a:solidFill>
            <a:srgbClr val="002060">
              <a:alpha val="6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ubtitle 11"/>
          <p:cNvSpPr>
            <a:spLocks noGrp="1"/>
          </p:cNvSpPr>
          <p:nvPr>
            <p:ph type="title" idx="4294967295"/>
          </p:nvPr>
        </p:nvSpPr>
        <p:spPr>
          <a:xfrm>
            <a:off x="751706" y="4470054"/>
            <a:ext cx="6642100" cy="1516063"/>
          </a:xfrm>
          <a:prstGeom prst="rect">
            <a:avLst/>
          </a:prstGeom>
          <a:noFill/>
          <a:ln>
            <a:noFill/>
            <a:prstDash/>
          </a:ln>
          <a:effectLst>
            <a:outerShdw blurRad="254000" dir="5400000" algn="tl" rotWithShape="0">
              <a:srgbClr val="000000">
                <a:alpha val="4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700" b="0" i="0" u="none" strike="noStrike" kern="1200" cap="none" spc="0" normalizeH="0" baseline="0" noProof="0" dirty="0">
              <a:ln>
                <a:noFill/>
              </a:ln>
              <a:solidFill>
                <a:schemeClr val="bg1"/>
              </a:solidFill>
              <a:effectLst/>
              <a:uLnTx/>
              <a:uFillTx/>
              <a:latin typeface="Gill Sans MT" panose="020B0502020104020203" pitchFamily="34" charset="0"/>
              <a:ea typeface="+mn-ea"/>
              <a:cs typeface="Georgi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chemeClr val="bg1"/>
                </a:solidFill>
                <a:effectLst/>
                <a:uLnTx/>
                <a:uFillTx/>
                <a:latin typeface="Gill Sans MT"/>
                <a:ea typeface="+mn-ea"/>
                <a:cs typeface="Georgia"/>
              </a:rPr>
              <a:t>[</a:t>
            </a:r>
            <a:r>
              <a:rPr kumimoji="0" lang="en-US" sz="1800" b="0" i="0" u="none" strike="noStrike" kern="1200" cap="none" spc="0" normalizeH="0" baseline="0" noProof="0" dirty="0" err="1">
                <a:ln>
                  <a:noFill/>
                </a:ln>
                <a:solidFill>
                  <a:schemeClr val="bg1"/>
                </a:solidFill>
                <a:effectLst/>
                <a:uLnTx/>
                <a:uFillTx/>
                <a:latin typeface="Gill Sans MT"/>
                <a:ea typeface="+mn-ea"/>
                <a:cs typeface="Georgia"/>
              </a:rPr>
              <a:t>Tên</a:t>
            </a:r>
            <a:r>
              <a:rPr kumimoji="0" lang="en-US" sz="1800" b="0" i="0" u="none" strike="noStrike" kern="1200" cap="none" spc="0" normalizeH="0" baseline="0" noProof="0" dirty="0">
                <a:ln>
                  <a:noFill/>
                </a:ln>
                <a:solidFill>
                  <a:schemeClr val="bg1"/>
                </a:solidFill>
                <a:effectLst/>
                <a:uLnTx/>
                <a:uFillTx/>
                <a:latin typeface="Gill Sans MT"/>
                <a:ea typeface="+mn-ea"/>
                <a:cs typeface="Georgia"/>
              </a:rPr>
              <a:t> </a:t>
            </a:r>
            <a:r>
              <a:rPr kumimoji="0" lang="en-US" sz="1800" b="0" i="0" u="none" strike="noStrike" kern="1200" cap="none" spc="0" normalizeH="0" baseline="0" noProof="0" dirty="0" err="1">
                <a:ln>
                  <a:noFill/>
                </a:ln>
                <a:solidFill>
                  <a:schemeClr val="bg1"/>
                </a:solidFill>
                <a:effectLst/>
                <a:uLnTx/>
                <a:uFillTx/>
                <a:latin typeface="Gill Sans MT"/>
                <a:ea typeface="+mn-ea"/>
                <a:cs typeface="Georgia"/>
              </a:rPr>
              <a:t>người</a:t>
            </a:r>
            <a:r>
              <a:rPr kumimoji="0" lang="en-US" sz="1800" b="0" i="0" u="none" strike="noStrike" kern="1200" cap="none" spc="0" normalizeH="0" baseline="0" noProof="0" dirty="0">
                <a:ln>
                  <a:noFill/>
                </a:ln>
                <a:solidFill>
                  <a:schemeClr val="bg1"/>
                </a:solidFill>
                <a:effectLst/>
                <a:uLnTx/>
                <a:uFillTx/>
                <a:latin typeface="Gill Sans MT"/>
                <a:ea typeface="+mn-ea"/>
                <a:cs typeface="Georgia"/>
              </a:rPr>
              <a:t> </a:t>
            </a:r>
            <a:r>
              <a:rPr kumimoji="0" lang="en-US" sz="1800" b="0" i="0" u="none" strike="noStrike" kern="1200" cap="none" spc="0" normalizeH="0" baseline="0" noProof="0" dirty="0" err="1">
                <a:ln>
                  <a:noFill/>
                </a:ln>
                <a:solidFill>
                  <a:schemeClr val="bg1"/>
                </a:solidFill>
                <a:effectLst/>
                <a:uLnTx/>
                <a:uFillTx/>
                <a:latin typeface="Gill Sans MT"/>
                <a:ea typeface="+mn-ea"/>
                <a:cs typeface="Georgia"/>
              </a:rPr>
              <a:t>trình</a:t>
            </a:r>
            <a:r>
              <a:rPr kumimoji="0" lang="en-US" sz="1800" b="0" i="0" u="none" strike="noStrike" kern="1200" cap="none" spc="0" normalizeH="0" baseline="0" noProof="0" dirty="0">
                <a:ln>
                  <a:noFill/>
                </a:ln>
                <a:solidFill>
                  <a:schemeClr val="bg1"/>
                </a:solidFill>
                <a:effectLst/>
                <a:uLnTx/>
                <a:uFillTx/>
                <a:latin typeface="Gill Sans MT"/>
                <a:ea typeface="+mn-ea"/>
                <a:cs typeface="Georgia"/>
              </a:rPr>
              <a:t> </a:t>
            </a:r>
            <a:r>
              <a:rPr kumimoji="0" lang="en-US" sz="1800" b="0" i="0" u="none" strike="noStrike" kern="1200" cap="none" spc="0" normalizeH="0" baseline="0" noProof="0" dirty="0" err="1">
                <a:ln>
                  <a:noFill/>
                </a:ln>
                <a:solidFill>
                  <a:schemeClr val="bg1"/>
                </a:solidFill>
                <a:effectLst/>
                <a:uLnTx/>
                <a:uFillTx/>
                <a:latin typeface="Gill Sans MT"/>
                <a:ea typeface="+mn-ea"/>
                <a:cs typeface="Georgia"/>
              </a:rPr>
              <a:t>bày</a:t>
            </a:r>
            <a:r>
              <a:rPr kumimoji="0" lang="en-US" sz="1800" b="0" i="0" u="none" strike="noStrike" kern="1200" cap="none" spc="0" normalizeH="0" baseline="0" noProof="0" dirty="0">
                <a:ln>
                  <a:noFill/>
                </a:ln>
                <a:solidFill>
                  <a:schemeClr val="bg1"/>
                </a:solidFill>
                <a:effectLst/>
                <a:uLnTx/>
                <a:uFillTx/>
                <a:latin typeface="Gill Sans MT"/>
                <a:ea typeface="+mn-ea"/>
                <a:cs typeface="Georgia"/>
              </a:rPr>
              <a:t>]</a:t>
            </a:r>
            <a:endParaRPr kumimoji="0" lang="en-US" sz="1800" b="0" i="0" u="none" strike="noStrike" kern="1200" cap="none" spc="0" normalizeH="0" baseline="0" noProof="0" dirty="0">
              <a:ln>
                <a:noFill/>
              </a:ln>
              <a:solidFill>
                <a:schemeClr val="bg1"/>
              </a:solidFill>
              <a:effectLst/>
              <a:uLnTx/>
              <a:uFillTx/>
              <a:latin typeface="Gill Sans MT" panose="020B0502020104020203" pitchFamily="34" charset="0"/>
              <a:ea typeface="+mn-ea"/>
              <a:cs typeface="Georgi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chemeClr val="bg1"/>
                </a:solidFill>
                <a:effectLst/>
                <a:uLnTx/>
                <a:uFillTx/>
                <a:latin typeface="Gill Sans MT"/>
                <a:ea typeface="+mn-ea"/>
                <a:cs typeface="Georgia"/>
              </a:rPr>
              <a:t>[</a:t>
            </a:r>
            <a:r>
              <a:rPr kumimoji="0" lang="en-US" sz="1600" b="0" i="0" u="none" strike="noStrike" kern="1200" cap="none" spc="0" normalizeH="0" baseline="0" noProof="0" dirty="0" err="1">
                <a:ln>
                  <a:noFill/>
                </a:ln>
                <a:solidFill>
                  <a:schemeClr val="bg1"/>
                </a:solidFill>
                <a:effectLst/>
                <a:uLnTx/>
                <a:uFillTx/>
                <a:latin typeface="Gill Sans MT"/>
                <a:ea typeface="+mn-ea"/>
                <a:cs typeface="Georgia"/>
              </a:rPr>
              <a:t>Chức</a:t>
            </a:r>
            <a:r>
              <a:rPr kumimoji="0" lang="en-US" sz="1600" b="0" i="0" u="none" strike="noStrike" kern="1200" cap="none" spc="0" normalizeH="0" baseline="0" noProof="0" dirty="0">
                <a:ln>
                  <a:noFill/>
                </a:ln>
                <a:solidFill>
                  <a:schemeClr val="bg1"/>
                </a:solidFill>
                <a:effectLst/>
                <a:uLnTx/>
                <a:uFillTx/>
                <a:latin typeface="Gill Sans MT"/>
                <a:ea typeface="+mn-ea"/>
                <a:cs typeface="Georgia"/>
              </a:rPr>
              <a:t> </a:t>
            </a:r>
            <a:r>
              <a:rPr kumimoji="0" lang="en-US" sz="1600" b="0" i="0" u="none" strike="noStrike" kern="1200" cap="none" spc="0" normalizeH="0" baseline="0" noProof="0" dirty="0" err="1">
                <a:ln>
                  <a:noFill/>
                </a:ln>
                <a:solidFill>
                  <a:schemeClr val="bg1"/>
                </a:solidFill>
                <a:effectLst/>
                <a:uLnTx/>
                <a:uFillTx/>
                <a:latin typeface="Gill Sans MT"/>
                <a:ea typeface="+mn-ea"/>
                <a:cs typeface="Georgia"/>
              </a:rPr>
              <a:t>vụ</a:t>
            </a:r>
            <a:r>
              <a:rPr kumimoji="0" lang="en-US" sz="1600" b="0" i="0" u="none" strike="noStrike" kern="1200" cap="none" spc="0" normalizeH="0" baseline="0" noProof="0" dirty="0">
                <a:ln>
                  <a:noFill/>
                </a:ln>
                <a:solidFill>
                  <a:schemeClr val="bg1"/>
                </a:solidFill>
                <a:effectLst/>
                <a:uLnTx/>
                <a:uFillTx/>
                <a:latin typeface="Gill Sans MT"/>
                <a:ea typeface="+mn-ea"/>
                <a:cs typeface="Georgia"/>
              </a:rPr>
              <a:t>]</a:t>
            </a:r>
            <a:endParaRPr kumimoji="0" lang="en-US" sz="1600" b="0" i="0" u="none" strike="noStrike" kern="1200" cap="none" spc="0" normalizeH="0" baseline="0" noProof="0" dirty="0">
              <a:ln>
                <a:noFill/>
              </a:ln>
              <a:solidFill>
                <a:schemeClr val="bg1"/>
              </a:solidFill>
              <a:effectLst/>
              <a:uLnTx/>
              <a:uFillTx/>
              <a:latin typeface="Gill Sans MT" panose="020B0502020104020203" pitchFamily="34" charset="0"/>
              <a:ea typeface="+mn-ea"/>
              <a:cs typeface="Georgi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chemeClr val="bg1"/>
                </a:solidFill>
                <a:effectLst/>
                <a:uLnTx/>
                <a:uFillTx/>
                <a:latin typeface="Gill Sans MT"/>
                <a:ea typeface="+mn-ea"/>
                <a:cs typeface="Georgia"/>
              </a:rPr>
              <a:t>[</a:t>
            </a:r>
            <a:r>
              <a:rPr kumimoji="0" lang="en-US" sz="1600" b="0" i="0" u="none" strike="noStrike" kern="1200" cap="none" spc="0" normalizeH="0" baseline="0" noProof="0" dirty="0" err="1">
                <a:ln>
                  <a:noFill/>
                </a:ln>
                <a:solidFill>
                  <a:schemeClr val="bg1"/>
                </a:solidFill>
                <a:effectLst/>
                <a:uLnTx/>
                <a:uFillTx/>
                <a:latin typeface="Gill Sans MT"/>
                <a:ea typeface="+mn-ea"/>
                <a:cs typeface="Georgia"/>
              </a:rPr>
              <a:t>Thông</a:t>
            </a:r>
            <a:r>
              <a:rPr kumimoji="0" lang="en-US" sz="1600" b="0" i="0" u="none" strike="noStrike" kern="1200" cap="none" spc="0" normalizeH="0" baseline="0" noProof="0" dirty="0">
                <a:ln>
                  <a:noFill/>
                </a:ln>
                <a:solidFill>
                  <a:schemeClr val="bg1"/>
                </a:solidFill>
                <a:effectLst/>
                <a:uLnTx/>
                <a:uFillTx/>
                <a:latin typeface="Gill Sans MT"/>
                <a:ea typeface="+mn-ea"/>
                <a:cs typeface="Georgia"/>
              </a:rPr>
              <a:t> tin </a:t>
            </a:r>
            <a:r>
              <a:rPr kumimoji="0" lang="en-US" sz="1600" b="0" i="0" u="none" strike="noStrike" kern="1200" cap="none" spc="0" normalizeH="0" baseline="0" noProof="0" dirty="0" err="1">
                <a:ln>
                  <a:noFill/>
                </a:ln>
                <a:solidFill>
                  <a:schemeClr val="bg1"/>
                </a:solidFill>
                <a:effectLst/>
                <a:uLnTx/>
                <a:uFillTx/>
                <a:latin typeface="Gill Sans MT"/>
                <a:ea typeface="+mn-ea"/>
                <a:cs typeface="Georgia"/>
              </a:rPr>
              <a:t>về</a:t>
            </a:r>
            <a:r>
              <a:rPr kumimoji="0" lang="en-US" sz="1600" b="0" i="0" u="none" strike="noStrike" kern="1200" cap="none" spc="0" normalizeH="0" baseline="0" noProof="0" dirty="0">
                <a:ln>
                  <a:noFill/>
                </a:ln>
                <a:solidFill>
                  <a:schemeClr val="bg1"/>
                </a:solidFill>
                <a:effectLst/>
                <a:uLnTx/>
                <a:uFillTx/>
                <a:latin typeface="Gill Sans MT"/>
                <a:ea typeface="+mn-ea"/>
                <a:cs typeface="Georgia"/>
              </a:rPr>
              <a:t> </a:t>
            </a:r>
            <a:r>
              <a:rPr kumimoji="0" lang="en-US" sz="1600" b="0" i="0" u="none" strike="noStrike" kern="1200" cap="none" spc="0" normalizeH="0" baseline="0" noProof="0" dirty="0" err="1">
                <a:ln>
                  <a:noFill/>
                </a:ln>
                <a:solidFill>
                  <a:schemeClr val="bg1"/>
                </a:solidFill>
                <a:effectLst/>
                <a:uLnTx/>
                <a:uFillTx/>
                <a:latin typeface="Gill Sans MT"/>
                <a:ea typeface="+mn-ea"/>
                <a:cs typeface="Georgia"/>
              </a:rPr>
              <a:t>thư</a:t>
            </a:r>
            <a:r>
              <a:rPr kumimoji="0" lang="en-US" sz="1600" b="0" i="0" u="none" strike="noStrike" kern="1200" cap="none" spc="0" normalizeH="0" baseline="0" noProof="0" dirty="0">
                <a:ln>
                  <a:noFill/>
                </a:ln>
                <a:solidFill>
                  <a:schemeClr val="bg1"/>
                </a:solidFill>
                <a:effectLst/>
                <a:uLnTx/>
                <a:uFillTx/>
                <a:latin typeface="Gill Sans MT"/>
                <a:ea typeface="+mn-ea"/>
                <a:cs typeface="Georgia"/>
              </a:rPr>
              <a:t> </a:t>
            </a:r>
            <a:r>
              <a:rPr kumimoji="0" lang="en-US" sz="1600" b="0" i="0" u="none" strike="noStrike" kern="1200" cap="none" spc="0" normalizeH="0" baseline="0" noProof="0" dirty="0" err="1">
                <a:ln>
                  <a:noFill/>
                </a:ln>
                <a:solidFill>
                  <a:schemeClr val="bg1"/>
                </a:solidFill>
                <a:effectLst/>
                <a:uLnTx/>
                <a:uFillTx/>
                <a:latin typeface="Gill Sans MT"/>
                <a:ea typeface="+mn-ea"/>
                <a:cs typeface="Georgia"/>
              </a:rPr>
              <a:t>điện</a:t>
            </a:r>
            <a:r>
              <a:rPr kumimoji="0" lang="en-US" sz="1600" b="0" i="0" u="none" strike="noStrike" kern="1200" cap="none" spc="0" normalizeH="0" baseline="0" noProof="0" dirty="0">
                <a:ln>
                  <a:noFill/>
                </a:ln>
                <a:solidFill>
                  <a:schemeClr val="bg1"/>
                </a:solidFill>
                <a:effectLst/>
                <a:uLnTx/>
                <a:uFillTx/>
                <a:latin typeface="Gill Sans MT"/>
                <a:ea typeface="+mn-ea"/>
                <a:cs typeface="Georgia"/>
              </a:rPr>
              <a:t> </a:t>
            </a:r>
            <a:r>
              <a:rPr kumimoji="0" lang="en-US" sz="1600" b="0" i="0" u="none" strike="noStrike" kern="1200" cap="none" spc="0" normalizeH="0" baseline="0" noProof="0" dirty="0" err="1">
                <a:ln>
                  <a:noFill/>
                </a:ln>
                <a:solidFill>
                  <a:schemeClr val="bg1"/>
                </a:solidFill>
                <a:effectLst/>
                <a:uLnTx/>
                <a:uFillTx/>
                <a:latin typeface="Gill Sans MT"/>
                <a:ea typeface="+mn-ea"/>
                <a:cs typeface="Georgia"/>
              </a:rPr>
              <a:t>tử</a:t>
            </a:r>
            <a:r>
              <a:rPr kumimoji="0" lang="en-US" sz="1600" b="0" i="0" u="none" strike="noStrike" kern="1200" cap="none" spc="0" normalizeH="0" baseline="0" noProof="0" dirty="0">
                <a:ln>
                  <a:noFill/>
                </a:ln>
                <a:solidFill>
                  <a:schemeClr val="bg1"/>
                </a:solidFill>
                <a:effectLst/>
                <a:uLnTx/>
                <a:uFillTx/>
                <a:latin typeface="Gill Sans MT"/>
                <a:ea typeface="+mn-ea"/>
                <a:cs typeface="Georgia"/>
              </a:rPr>
              <a: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chemeClr val="bg1"/>
                </a:solidFill>
                <a:effectLst/>
                <a:uLnTx/>
                <a:uFillTx/>
                <a:latin typeface="Gill Sans MT"/>
                <a:ea typeface="+mn-ea"/>
                <a:cs typeface="Georgia"/>
              </a:rPr>
              <a:t>[</a:t>
            </a:r>
            <a:r>
              <a:rPr kumimoji="0" lang="en-US" sz="1600" b="0" i="0" u="none" strike="noStrike" kern="1200" cap="none" spc="0" normalizeH="0" baseline="0" noProof="0" dirty="0" err="1">
                <a:ln>
                  <a:noFill/>
                </a:ln>
                <a:solidFill>
                  <a:schemeClr val="bg1"/>
                </a:solidFill>
                <a:effectLst/>
                <a:uLnTx/>
                <a:uFillTx/>
                <a:latin typeface="Gill Sans MT"/>
                <a:ea typeface="+mn-ea"/>
                <a:cs typeface="Georgia"/>
              </a:rPr>
              <a:t>Thông</a:t>
            </a:r>
            <a:r>
              <a:rPr kumimoji="0" lang="en-US" sz="1600" b="0" i="0" u="none" strike="noStrike" kern="1200" cap="none" spc="0" normalizeH="0" baseline="0" noProof="0" dirty="0">
                <a:ln>
                  <a:noFill/>
                </a:ln>
                <a:solidFill>
                  <a:schemeClr val="bg1"/>
                </a:solidFill>
                <a:effectLst/>
                <a:uLnTx/>
                <a:uFillTx/>
                <a:latin typeface="Gill Sans MT"/>
                <a:ea typeface="+mn-ea"/>
                <a:cs typeface="Georgia"/>
              </a:rPr>
              <a:t> tin </a:t>
            </a:r>
            <a:r>
              <a:rPr kumimoji="0" lang="en-US" sz="1600" b="0" i="0" u="none" strike="noStrike" kern="1200" cap="none" spc="0" normalizeH="0" baseline="0" noProof="0" dirty="0" err="1">
                <a:ln>
                  <a:noFill/>
                </a:ln>
                <a:solidFill>
                  <a:schemeClr val="bg1"/>
                </a:solidFill>
                <a:effectLst/>
                <a:uLnTx/>
                <a:uFillTx/>
                <a:latin typeface="Gill Sans MT"/>
                <a:ea typeface="+mn-ea"/>
                <a:cs typeface="Georgia"/>
              </a:rPr>
              <a:t>về</a:t>
            </a:r>
            <a:r>
              <a:rPr kumimoji="0" lang="en-US" sz="1600" b="0" i="0" u="none" strike="noStrike" kern="1200" cap="none" spc="0" normalizeH="0" baseline="0" noProof="0" dirty="0">
                <a:ln>
                  <a:noFill/>
                </a:ln>
                <a:solidFill>
                  <a:schemeClr val="bg1"/>
                </a:solidFill>
                <a:effectLst/>
                <a:uLnTx/>
                <a:uFillTx/>
                <a:latin typeface="Gill Sans MT"/>
                <a:ea typeface="+mn-ea"/>
                <a:cs typeface="Georgia"/>
              </a:rPr>
              <a:t> </a:t>
            </a:r>
            <a:r>
              <a:rPr kumimoji="0" lang="en-US" sz="1600" b="0" i="0" u="none" strike="noStrike" kern="1200" cap="none" spc="0" normalizeH="0" baseline="0" noProof="0" dirty="0" err="1">
                <a:ln>
                  <a:noFill/>
                </a:ln>
                <a:solidFill>
                  <a:schemeClr val="bg1"/>
                </a:solidFill>
                <a:effectLst/>
                <a:uLnTx/>
                <a:uFillTx/>
                <a:latin typeface="Gill Sans MT"/>
                <a:ea typeface="+mn-ea"/>
                <a:cs typeface="Georgia"/>
              </a:rPr>
              <a:t>số</a:t>
            </a:r>
            <a:r>
              <a:rPr kumimoji="0" lang="en-US" sz="1600" b="0" i="0" u="none" strike="noStrike" kern="1200" cap="none" spc="0" normalizeH="0" baseline="0" noProof="0" dirty="0">
                <a:ln>
                  <a:noFill/>
                </a:ln>
                <a:solidFill>
                  <a:schemeClr val="bg1"/>
                </a:solidFill>
                <a:effectLst/>
                <a:uLnTx/>
                <a:uFillTx/>
                <a:latin typeface="Gill Sans MT"/>
                <a:ea typeface="+mn-ea"/>
                <a:cs typeface="Georgia"/>
              </a:rPr>
              <a:t> </a:t>
            </a:r>
            <a:r>
              <a:rPr kumimoji="0" lang="en-US" sz="1600" b="0" i="0" u="none" strike="noStrike" kern="1200" cap="none" spc="0" normalizeH="0" baseline="0" noProof="0" dirty="0" err="1">
                <a:ln>
                  <a:noFill/>
                </a:ln>
                <a:solidFill>
                  <a:schemeClr val="bg1"/>
                </a:solidFill>
                <a:effectLst/>
                <a:uLnTx/>
                <a:uFillTx/>
                <a:latin typeface="Gill Sans MT"/>
                <a:ea typeface="+mn-ea"/>
                <a:cs typeface="Georgia"/>
              </a:rPr>
              <a:t>điện</a:t>
            </a:r>
            <a:r>
              <a:rPr kumimoji="0" lang="en-US" sz="1600" b="0" i="0" u="none" strike="noStrike" kern="1200" cap="none" spc="0" normalizeH="0" baseline="0" noProof="0" dirty="0">
                <a:ln>
                  <a:noFill/>
                </a:ln>
                <a:solidFill>
                  <a:schemeClr val="bg1"/>
                </a:solidFill>
                <a:effectLst/>
                <a:uLnTx/>
                <a:uFillTx/>
                <a:latin typeface="Gill Sans MT"/>
                <a:ea typeface="+mn-ea"/>
                <a:cs typeface="Georgia"/>
              </a:rPr>
              <a:t> </a:t>
            </a:r>
            <a:r>
              <a:rPr kumimoji="0" lang="en-US" sz="1600" b="0" i="0" u="none" strike="noStrike" kern="1200" cap="none" spc="0" normalizeH="0" baseline="0" noProof="0" dirty="0" err="1">
                <a:ln>
                  <a:noFill/>
                </a:ln>
                <a:solidFill>
                  <a:schemeClr val="bg1"/>
                </a:solidFill>
                <a:effectLst/>
                <a:uLnTx/>
                <a:uFillTx/>
                <a:latin typeface="Gill Sans MT"/>
                <a:ea typeface="+mn-ea"/>
                <a:cs typeface="Georgia"/>
              </a:rPr>
              <a:t>thoại</a:t>
            </a:r>
            <a:r>
              <a:rPr kumimoji="0" lang="en-US" sz="1600" b="0" i="0" u="none" strike="noStrike" kern="1200" cap="none" spc="0" normalizeH="0" baseline="0" noProof="0" dirty="0">
                <a:ln>
                  <a:noFill/>
                </a:ln>
                <a:solidFill>
                  <a:schemeClr val="bg1"/>
                </a:solidFill>
                <a:effectLst/>
                <a:uLnTx/>
                <a:uFillTx/>
                <a:latin typeface="Gill Sans MT"/>
                <a:ea typeface="+mn-ea"/>
                <a:cs typeface="Georgia"/>
              </a:rPr>
              <a: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chemeClr val="bg1"/>
              </a:solidFill>
              <a:effectLst/>
              <a:uLnTx/>
              <a:uFillTx/>
              <a:latin typeface="Gill Sans MT" panose="020B0502020104020203" pitchFamily="34" charset="0"/>
              <a:ea typeface="+mn-ea"/>
              <a:cs typeface="Georgi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00" b="0" i="0" u="none" strike="noStrike" kern="1200" cap="none" spc="0" normalizeH="0" baseline="0" noProof="0" dirty="0">
              <a:ln>
                <a:noFill/>
              </a:ln>
              <a:solidFill>
                <a:schemeClr val="bg1"/>
              </a:solidFill>
              <a:effectLst/>
              <a:uLnTx/>
              <a:uFillTx/>
              <a:latin typeface="Gill Sans MT" panose="020B0502020104020203" pitchFamily="34" charset="0"/>
              <a:ea typeface="+mn-ea"/>
              <a:cs typeface="Georgia"/>
            </a:endParaRPr>
          </a:p>
        </p:txBody>
      </p:sp>
      <p:pic>
        <p:nvPicPr>
          <p:cNvPr id="6" name="Picture 5" descr="Logo của USAID">
            <a:extLst>
              <a:ext uri="{FF2B5EF4-FFF2-40B4-BE49-F238E27FC236}">
                <a16:creationId xmlns:a16="http://schemas.microsoft.com/office/drawing/2014/main" id="{03D4D427-1800-A789-5E3F-7054A45CBF34}"/>
              </a:ext>
            </a:extLst>
          </p:cNvPr>
          <p:cNvPicPr>
            <a:picLocks noChangeAspect="1"/>
          </p:cNvPicPr>
          <p:nvPr/>
        </p:nvPicPr>
        <p:blipFill>
          <a:blip r:embed="rId4"/>
          <a:stretch>
            <a:fillRect/>
          </a:stretch>
        </p:blipFill>
        <p:spPr>
          <a:xfrm>
            <a:off x="7713044" y="5167269"/>
            <a:ext cx="4581759" cy="1773141"/>
          </a:xfrm>
          <a:prstGeom prst="rect">
            <a:avLst/>
          </a:prstGeom>
        </p:spPr>
      </p:pic>
    </p:spTree>
    <p:extLst>
      <p:ext uri="{BB962C8B-B14F-4D97-AF65-F5344CB8AC3E}">
        <p14:creationId xmlns:p14="http://schemas.microsoft.com/office/powerpoint/2010/main" val="424475701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ểu tượng tòa nhà chính phủ với thùng tái chế ở phía trước.">
            <a:extLst>
              <a:ext uri="{FF2B5EF4-FFF2-40B4-BE49-F238E27FC236}">
                <a16:creationId xmlns:a16="http://schemas.microsoft.com/office/drawing/2014/main" id="{AE0614E3-1EFF-4F6D-B392-CA3D421E2F20}"/>
              </a:ext>
            </a:extLst>
          </p:cNvPr>
          <p:cNvPicPr>
            <a:picLocks noChangeAspect="1"/>
          </p:cNvPicPr>
          <p:nvPr/>
        </p:nvPicPr>
        <p:blipFill>
          <a:blip r:embed="rId2"/>
          <a:stretch>
            <a:fillRect/>
          </a:stretch>
        </p:blipFill>
        <p:spPr>
          <a:xfrm>
            <a:off x="6667198" y="1457745"/>
            <a:ext cx="4000802" cy="3666606"/>
          </a:xfrm>
          <a:prstGeom prst="rect">
            <a:avLst/>
          </a:prstGeom>
        </p:spPr>
      </p:pic>
      <p:cxnSp>
        <p:nvCxnSpPr>
          <p:cNvPr id="13" name="Straight Connector 12">
            <a:extLst>
              <a:ext uri="{FF2B5EF4-FFF2-40B4-BE49-F238E27FC236}">
                <a16:creationId xmlns:a16="http://schemas.microsoft.com/office/drawing/2014/main" id="{E2F0DE38-A9F7-4EA2-97EF-1B3241BD91AE}"/>
              </a:ext>
              <a:ext uri="{C183D7F6-B498-43B3-948B-1728B52AA6E4}">
                <adec:decorative xmlns:adec="http://schemas.microsoft.com/office/drawing/2017/decorative" val="1"/>
              </a:ext>
            </a:extLst>
          </p:cNvPr>
          <p:cNvCxnSpPr>
            <a:cxnSpLocks/>
          </p:cNvCxnSpPr>
          <p:nvPr/>
        </p:nvCxnSpPr>
        <p:spPr>
          <a:xfrm>
            <a:off x="1996135" y="3642237"/>
            <a:ext cx="443214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CD8C04D2-15C5-49C2-9AE4-C551D9F6A4D0}"/>
              </a:ext>
            </a:extLst>
          </p:cNvPr>
          <p:cNvSpPr txBox="1">
            <a:spLocks noGrp="1"/>
          </p:cNvSpPr>
          <p:nvPr>
            <p:ph type="title" idx="4294967295"/>
          </p:nvPr>
        </p:nvSpPr>
        <p:spPr>
          <a:xfrm>
            <a:off x="1996678" y="-151555"/>
            <a:ext cx="4461713" cy="35255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small" spc="0" normalizeH="0" baseline="0" noProof="0" dirty="0" err="1">
                <a:ln>
                  <a:noFill/>
                </a:ln>
                <a:solidFill>
                  <a:srgbClr val="920000"/>
                </a:solidFill>
                <a:effectLst/>
                <a:uLnTx/>
                <a:uFillTx/>
                <a:latin typeface="Gill Sans MT" panose="020B0502020104020203" pitchFamily="34" charset="0"/>
                <a:ea typeface="+mj-ea"/>
                <a:cs typeface="+mj-cs"/>
              </a:rPr>
              <a:t>Phần</a:t>
            </a:r>
            <a:r>
              <a:rPr kumimoji="0" lang="en-US" sz="3200" b="1" i="0" u="none" strike="noStrike" kern="1200" cap="small" spc="0" normalizeH="0" baseline="0" noProof="0" dirty="0">
                <a:ln>
                  <a:noFill/>
                </a:ln>
                <a:solidFill>
                  <a:srgbClr val="920000"/>
                </a:solidFill>
                <a:effectLst/>
                <a:uLnTx/>
                <a:uFillTx/>
                <a:latin typeface="Gill Sans MT" panose="020B0502020104020203" pitchFamily="34" charset="0"/>
                <a:ea typeface="+mj-ea"/>
                <a:cs typeface="+mj-cs"/>
              </a:rPr>
              <a:t> 1</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920000"/>
              </a:solidFill>
              <a:effectLst/>
              <a:uLnTx/>
              <a:uFillTx/>
              <a:latin typeface="Gill Sans MT" panose="020B0502020104020203"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1" u="none" strike="noStrike" kern="1200" cap="none" spc="0" normalizeH="0" baseline="0" noProof="0" dirty="0" err="1">
                <a:ln>
                  <a:noFill/>
                </a:ln>
                <a:solidFill>
                  <a:srgbClr val="002060"/>
                </a:solidFill>
                <a:effectLst/>
                <a:uLnTx/>
                <a:uFillTx/>
                <a:latin typeface="Gill Sans MT"/>
                <a:ea typeface="+mj-ea"/>
                <a:cs typeface="+mj-cs"/>
              </a:rPr>
              <a:t>Thông</a:t>
            </a:r>
            <a:r>
              <a:rPr kumimoji="0" lang="en-US" sz="3200" b="1" i="1" u="none" strike="noStrike" kern="1200" cap="none" spc="0" normalizeH="0" baseline="0" noProof="0" dirty="0">
                <a:ln>
                  <a:noFill/>
                </a:ln>
                <a:solidFill>
                  <a:srgbClr val="002060"/>
                </a:solidFill>
                <a:effectLst/>
                <a:uLnTx/>
                <a:uFillTx/>
                <a:latin typeface="Gill Sans MT"/>
                <a:ea typeface="+mj-ea"/>
                <a:cs typeface="+mj-cs"/>
              </a:rPr>
              <a:t> tin ban </a:t>
            </a:r>
            <a:r>
              <a:rPr kumimoji="0" lang="en-US" sz="3200" b="1" i="1" u="none" strike="noStrike" kern="1200" cap="none" spc="0" normalizeH="0" baseline="0" noProof="0" dirty="0" err="1">
                <a:ln>
                  <a:noFill/>
                </a:ln>
                <a:solidFill>
                  <a:srgbClr val="002060"/>
                </a:solidFill>
                <a:effectLst/>
                <a:uLnTx/>
                <a:uFillTx/>
                <a:latin typeface="Gill Sans MT"/>
                <a:ea typeface="+mj-ea"/>
                <a:cs typeface="+mj-cs"/>
              </a:rPr>
              <a:t>đầu</a:t>
            </a:r>
            <a:endParaRPr kumimoji="0" lang="en-US" sz="600" b="1" i="0" u="none" strike="noStrike" kern="1200" cap="none" spc="0" normalizeH="0" baseline="0" noProof="0" dirty="0">
              <a:ln>
                <a:noFill/>
              </a:ln>
              <a:solidFill>
                <a:schemeClr val="bg1"/>
              </a:solidFill>
              <a:effectLst/>
              <a:uLnTx/>
              <a:uFillTx/>
              <a:latin typeface="Gill Sans MT" panose="020B0502020104020203" pitchFamily="34" charset="0"/>
              <a:ea typeface="+mj-ea"/>
              <a:cs typeface="+mj-cs"/>
            </a:endParaRPr>
          </a:p>
        </p:txBody>
      </p:sp>
      <p:sp>
        <p:nvSpPr>
          <p:cNvPr id="3" name="Slide Number Placeholder 4">
            <a:extLst>
              <a:ext uri="{FF2B5EF4-FFF2-40B4-BE49-F238E27FC236}">
                <a16:creationId xmlns:a16="http://schemas.microsoft.com/office/drawing/2014/main" id="{B8574639-1E26-68DF-5118-896D8555BFA8}"/>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4</a:t>
            </a:fld>
            <a:endParaRPr lang="en-US" sz="1100"/>
          </a:p>
        </p:txBody>
      </p:sp>
      <p:sp>
        <p:nvSpPr>
          <p:cNvPr id="4" name="Footer Placeholder 3">
            <a:extLst>
              <a:ext uri="{FF2B5EF4-FFF2-40B4-BE49-F238E27FC236}">
                <a16:creationId xmlns:a16="http://schemas.microsoft.com/office/drawing/2014/main" id="{39A6A222-52CA-E2F1-1F8F-2B95239CD501}"/>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1592802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01F98E22-DEC0-49CD-8054-CCE10611E480}"/>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a:t>CLEAN CITIES, BLUE OCEAN</a:t>
            </a:r>
          </a:p>
        </p:txBody>
      </p:sp>
      <p:sp>
        <p:nvSpPr>
          <p:cNvPr id="7" name="Slide Number Placeholder 4">
            <a:extLst>
              <a:ext uri="{FF2B5EF4-FFF2-40B4-BE49-F238E27FC236}">
                <a16:creationId xmlns:a16="http://schemas.microsoft.com/office/drawing/2014/main" id="{11748E72-C552-4010-B73D-84BDB924B05D}"/>
              </a:ext>
            </a:extLst>
          </p:cNvPr>
          <p:cNvSpPr txBox="1">
            <a:spLocks/>
          </p:cNvSpPr>
          <p:nvPr/>
        </p:nvSpPr>
        <p:spPr>
          <a:xfrm>
            <a:off x="8382000" y="6482462"/>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5</a:t>
            </a:fld>
            <a:endParaRPr lang="en-US" sz="1100"/>
          </a:p>
        </p:txBody>
      </p:sp>
      <p:sp>
        <p:nvSpPr>
          <p:cNvPr id="2" name="Content Placeholder 1"/>
          <p:cNvSpPr>
            <a:spLocks noGrp="1"/>
          </p:cNvSpPr>
          <p:nvPr>
            <p:ph idx="1"/>
          </p:nvPr>
        </p:nvSpPr>
        <p:spPr>
          <a:xfrm>
            <a:off x="87506" y="1557620"/>
            <a:ext cx="5937044" cy="4924841"/>
          </a:xfrm>
        </p:spPr>
        <p:txBody>
          <a:bodyPr vert="horz" lIns="91440" tIns="45720" rIns="91440" bIns="45720" rtlCol="0" anchor="t">
            <a:normAutofit fontScale="92500"/>
          </a:bodyPr>
          <a:lstStyle/>
          <a:p>
            <a:endParaRPr lang="en-US" sz="2400" dirty="0"/>
          </a:p>
          <a:p>
            <a:pPr>
              <a:buFont typeface="Arial" panose="020B0604020202020204" pitchFamily="34" charset="0"/>
              <a:buChar char="•"/>
            </a:pPr>
            <a:r>
              <a:rPr lang="en-US" sz="2400" dirty="0">
                <a:ea typeface="+mn-lt"/>
                <a:cs typeface="+mn-lt"/>
              </a:rPr>
              <a:t>SCIL </a:t>
            </a:r>
            <a:r>
              <a:rPr lang="vi-VN" sz="2400" dirty="0">
                <a:solidFill>
                  <a:srgbClr val="000000"/>
                </a:solidFill>
                <a:effectLst/>
                <a:latin typeface="Arial" panose="020B0604020202020204" pitchFamily="34" charset="0"/>
                <a:cs typeface="Gill Sans" panose="020B0502020104020203" pitchFamily="34" charset="-79"/>
              </a:rPr>
              <a:t> vi</a:t>
            </a:r>
            <a:r>
              <a:rPr lang="vi-VN" sz="2400" dirty="0">
                <a:solidFill>
                  <a:srgbClr val="000000"/>
                </a:solidFill>
                <a:effectLst/>
                <a:latin typeface="Lucida Grande" panose="020B0600040502020204" pitchFamily="34" charset="0"/>
                <a:cs typeface="Gill Sans" panose="020B0502020104020203" pitchFamily="34" charset="-79"/>
              </a:rPr>
              <a:t>ế</a:t>
            </a:r>
            <a:r>
              <a:rPr lang="vi-VN" sz="2400" dirty="0">
                <a:solidFill>
                  <a:srgbClr val="000000"/>
                </a:solidFill>
                <a:effectLst/>
                <a:latin typeface="Arial" panose="020B0604020202020204" pitchFamily="34" charset="0"/>
                <a:cs typeface="Gill Sans" panose="020B0502020104020203" pitchFamily="34" charset="-79"/>
              </a:rPr>
              <a:t>t t</a:t>
            </a:r>
            <a:r>
              <a:rPr lang="vi-VN" sz="2400" dirty="0">
                <a:solidFill>
                  <a:srgbClr val="000000"/>
                </a:solidFill>
                <a:effectLst/>
                <a:latin typeface="Lucida Grande" panose="020B0600040502020204" pitchFamily="34" charset="0"/>
                <a:cs typeface="Gill Sans" panose="020B0502020104020203" pitchFamily="34" charset="-79"/>
              </a:rPr>
              <a:t>ắ</a:t>
            </a:r>
            <a:r>
              <a:rPr lang="vi-VN" sz="2400" dirty="0">
                <a:solidFill>
                  <a:srgbClr val="000000"/>
                </a:solidFill>
                <a:effectLst/>
                <a:latin typeface="Arial" panose="020B0604020202020204" pitchFamily="34" charset="0"/>
                <a:cs typeface="Gill Sans" panose="020B0502020104020203" pitchFamily="34" charset="-79"/>
              </a:rPr>
              <a:t>t t</a:t>
            </a:r>
            <a:r>
              <a:rPr lang="vi-VN" sz="2400" dirty="0">
                <a:solidFill>
                  <a:srgbClr val="000000"/>
                </a:solidFill>
                <a:effectLst/>
                <a:latin typeface="Lucida Grande" panose="020B0600040502020204" pitchFamily="34" charset="0"/>
                <a:cs typeface="Gill Sans" panose="020B0502020104020203" pitchFamily="34" charset="-79"/>
              </a:rPr>
              <a:t>ừ</a:t>
            </a:r>
            <a:r>
              <a:rPr lang="vi-VN" sz="2400" dirty="0">
                <a:solidFill>
                  <a:srgbClr val="000000"/>
                </a:solidFill>
                <a:effectLst/>
                <a:latin typeface="Arial" panose="020B0604020202020204" pitchFamily="34" charset="0"/>
                <a:cs typeface="Gill Sans" panose="020B0502020104020203" pitchFamily="34" charset="-79"/>
              </a:rPr>
              <a:t> </a:t>
            </a:r>
            <a:r>
              <a:rPr lang="vi-VN" sz="2400" b="1" u="sng" dirty="0">
                <a:solidFill>
                  <a:srgbClr val="000000"/>
                </a:solidFill>
                <a:effectLst/>
                <a:latin typeface="Arial" panose="020B0604020202020204" pitchFamily="34" charset="0"/>
                <a:cs typeface="Gill Sans" panose="020B0502020104020203" pitchFamily="34" charset="-79"/>
              </a:rPr>
              <a:t>S</a:t>
            </a:r>
            <a:r>
              <a:rPr lang="vi-VN" sz="2400" dirty="0">
                <a:solidFill>
                  <a:srgbClr val="000000"/>
                </a:solidFill>
                <a:effectLst/>
                <a:latin typeface="Arial" panose="020B0604020202020204" pitchFamily="34" charset="0"/>
                <a:cs typeface="Gill Sans" panose="020B0502020104020203" pitchFamily="34" charset="-79"/>
              </a:rPr>
              <a:t>olid waste </a:t>
            </a:r>
            <a:r>
              <a:rPr lang="vi-VN" sz="2400" b="1" u="sng" dirty="0">
                <a:solidFill>
                  <a:srgbClr val="000000"/>
                </a:solidFill>
                <a:effectLst/>
                <a:latin typeface="Arial" panose="020B0604020202020204" pitchFamily="34" charset="0"/>
                <a:cs typeface="Gill Sans" panose="020B0502020104020203" pitchFamily="34" charset="-79"/>
              </a:rPr>
              <a:t>C</a:t>
            </a:r>
            <a:r>
              <a:rPr lang="vi-VN" sz="2400" dirty="0">
                <a:solidFill>
                  <a:srgbClr val="000000"/>
                </a:solidFill>
                <a:effectLst/>
                <a:latin typeface="Arial" panose="020B0604020202020204" pitchFamily="34" charset="0"/>
                <a:cs typeface="Gill Sans" panose="020B0502020104020203" pitchFamily="34" charset="-79"/>
              </a:rPr>
              <a:t>apacity </a:t>
            </a:r>
            <a:r>
              <a:rPr lang="vi-VN" sz="2400" b="1" u="sng" dirty="0">
                <a:solidFill>
                  <a:srgbClr val="000000"/>
                </a:solidFill>
                <a:effectLst/>
                <a:latin typeface="Arial" panose="020B0604020202020204" pitchFamily="34" charset="0"/>
                <a:cs typeface="Gill Sans" panose="020B0502020104020203" pitchFamily="34" charset="-79"/>
              </a:rPr>
              <a:t>I</a:t>
            </a:r>
            <a:r>
              <a:rPr lang="vi-VN" sz="2400" dirty="0">
                <a:solidFill>
                  <a:srgbClr val="000000"/>
                </a:solidFill>
                <a:effectLst/>
                <a:latin typeface="Arial" panose="020B0604020202020204" pitchFamily="34" charset="0"/>
                <a:cs typeface="Gill Sans" panose="020B0502020104020203" pitchFamily="34" charset="-79"/>
              </a:rPr>
              <a:t>ndex for </a:t>
            </a:r>
            <a:r>
              <a:rPr lang="vi-VN" sz="2400" b="1" u="sng" dirty="0">
                <a:solidFill>
                  <a:srgbClr val="000000"/>
                </a:solidFill>
                <a:effectLst/>
                <a:latin typeface="Arial" panose="020B0604020202020204" pitchFamily="34" charset="0"/>
                <a:cs typeface="Gill Sans" panose="020B0502020104020203" pitchFamily="34" charset="-79"/>
              </a:rPr>
              <a:t>L</a:t>
            </a:r>
            <a:r>
              <a:rPr lang="vi-VN" sz="2400" dirty="0">
                <a:solidFill>
                  <a:srgbClr val="000000"/>
                </a:solidFill>
                <a:effectLst/>
                <a:latin typeface="Arial" panose="020B0604020202020204" pitchFamily="34" charset="0"/>
                <a:cs typeface="Gill Sans" panose="020B0502020104020203" pitchFamily="34" charset="-79"/>
              </a:rPr>
              <a:t>ocal </a:t>
            </a:r>
            <a:r>
              <a:rPr lang="vi-VN" sz="2400" b="1" dirty="0">
                <a:solidFill>
                  <a:srgbClr val="000000"/>
                </a:solidFill>
                <a:effectLst/>
                <a:latin typeface="Arial" panose="020B0604020202020204" pitchFamily="34" charset="0"/>
                <a:cs typeface="Gill Sans" panose="020B0502020104020203" pitchFamily="34" charset="-79"/>
              </a:rPr>
              <a:t>G</a:t>
            </a:r>
            <a:r>
              <a:rPr lang="vi-VN" sz="2400" dirty="0">
                <a:solidFill>
                  <a:srgbClr val="000000"/>
                </a:solidFill>
                <a:effectLst/>
                <a:latin typeface="Arial" panose="020B0604020202020204" pitchFamily="34" charset="0"/>
                <a:cs typeface="Gill Sans" panose="020B0502020104020203" pitchFamily="34" charset="-79"/>
              </a:rPr>
              <a:t>overnments (Ch</a:t>
            </a:r>
            <a:r>
              <a:rPr lang="vi-VN" sz="2400" dirty="0">
                <a:solidFill>
                  <a:srgbClr val="000000"/>
                </a:solidFill>
                <a:effectLst/>
                <a:latin typeface="Lucida Grande" panose="020B0600040502020204" pitchFamily="34" charset="0"/>
                <a:cs typeface="Gill Sans" panose="020B0502020104020203" pitchFamily="34" charset="-79"/>
              </a:rPr>
              <a:t>ỉ</a:t>
            </a:r>
            <a:r>
              <a:rPr lang="vi-VN" sz="2400" dirty="0">
                <a:solidFill>
                  <a:srgbClr val="000000"/>
                </a:solidFill>
                <a:effectLst/>
                <a:latin typeface="Arial" panose="020B0604020202020204" pitchFamily="34" charset="0"/>
                <a:cs typeface="Gill Sans" panose="020B0502020104020203" pitchFamily="34" charset="-79"/>
              </a:rPr>
              <a:t> s</a:t>
            </a:r>
            <a:r>
              <a:rPr lang="vi-VN" sz="2400" dirty="0">
                <a:solidFill>
                  <a:srgbClr val="000000"/>
                </a:solidFill>
                <a:effectLst/>
                <a:latin typeface="Lucida Grande" panose="020B0600040502020204" pitchFamily="34" charset="0"/>
                <a:cs typeface="Gill Sans" panose="020B0502020104020203" pitchFamily="34" charset="-79"/>
              </a:rPr>
              <a:t>ố</a:t>
            </a:r>
            <a:r>
              <a:rPr lang="vi-VN" sz="2400" dirty="0">
                <a:solidFill>
                  <a:srgbClr val="000000"/>
                </a:solidFill>
                <a:effectLst/>
                <a:latin typeface="Arial" panose="020B0604020202020204" pitchFamily="34" charset="0"/>
                <a:cs typeface="Gill Sans" panose="020B0502020104020203" pitchFamily="34" charset="-79"/>
              </a:rPr>
              <a:t> n</a:t>
            </a:r>
            <a:r>
              <a:rPr lang="vi-VN" sz="2400" dirty="0">
                <a:solidFill>
                  <a:srgbClr val="000000"/>
                </a:solidFill>
                <a:effectLst/>
                <a:latin typeface="Lucida Grande" panose="020B0600040502020204" pitchFamily="34" charset="0"/>
                <a:cs typeface="Gill Sans" panose="020B0502020104020203" pitchFamily="34" charset="-79"/>
              </a:rPr>
              <a:t>ă</a:t>
            </a:r>
            <a:r>
              <a:rPr lang="vi-VN" sz="2400" dirty="0">
                <a:solidFill>
                  <a:srgbClr val="000000"/>
                </a:solidFill>
                <a:effectLst/>
                <a:latin typeface="Arial" panose="020B0604020202020204" pitchFamily="34" charset="0"/>
                <a:cs typeface="Gill Sans" panose="020B0502020104020203" pitchFamily="34" charset="-79"/>
              </a:rPr>
              <a:t>ng l</a:t>
            </a:r>
            <a:r>
              <a:rPr lang="vi-VN" sz="2400" dirty="0">
                <a:solidFill>
                  <a:srgbClr val="000000"/>
                </a:solidFill>
                <a:effectLst/>
                <a:latin typeface="Lucida Grande" panose="020B0600040502020204" pitchFamily="34" charset="0"/>
                <a:cs typeface="Gill Sans" panose="020B0502020104020203" pitchFamily="34" charset="-79"/>
              </a:rPr>
              <a:t>ự</a:t>
            </a:r>
            <a:r>
              <a:rPr lang="vi-VN" sz="2400" dirty="0">
                <a:solidFill>
                  <a:srgbClr val="000000"/>
                </a:solidFill>
                <a:effectLst/>
                <a:latin typeface="Arial" panose="020B0604020202020204" pitchFamily="34" charset="0"/>
                <a:cs typeface="Gill Sans" panose="020B0502020104020203" pitchFamily="34" charset="-79"/>
              </a:rPr>
              <a:t>c qu</a:t>
            </a:r>
            <a:r>
              <a:rPr lang="vi-VN" sz="2400" dirty="0">
                <a:solidFill>
                  <a:srgbClr val="000000"/>
                </a:solidFill>
                <a:effectLst/>
                <a:latin typeface="Lucida Grande" panose="020B0600040502020204" pitchFamily="34" charset="0"/>
                <a:cs typeface="Gill Sans" panose="020B0502020104020203" pitchFamily="34" charset="-79"/>
              </a:rPr>
              <a:t>ả</a:t>
            </a:r>
            <a:r>
              <a:rPr lang="vi-VN" sz="2400" dirty="0">
                <a:solidFill>
                  <a:srgbClr val="000000"/>
                </a:solidFill>
                <a:effectLst/>
                <a:latin typeface="Arial" panose="020B0604020202020204" pitchFamily="34" charset="0"/>
                <a:cs typeface="Gill Sans" panose="020B0502020104020203" pitchFamily="34" charset="-79"/>
              </a:rPr>
              <a:t>n lý ch</a:t>
            </a:r>
            <a:r>
              <a:rPr lang="vi-VN" sz="2400" dirty="0">
                <a:solidFill>
                  <a:srgbClr val="000000"/>
                </a:solidFill>
                <a:effectLst/>
                <a:latin typeface="Lucida Grande" panose="020B0600040502020204" pitchFamily="34" charset="0"/>
                <a:cs typeface="Gill Sans" panose="020B0502020104020203" pitchFamily="34" charset="-79"/>
              </a:rPr>
              <a:t>ấ</a:t>
            </a:r>
            <a:r>
              <a:rPr lang="vi-VN" sz="2400" dirty="0">
                <a:solidFill>
                  <a:srgbClr val="000000"/>
                </a:solidFill>
                <a:effectLst/>
                <a:latin typeface="Arial" panose="020B0604020202020204" pitchFamily="34" charset="0"/>
                <a:cs typeface="Gill Sans" panose="020B0502020104020203" pitchFamily="34" charset="-79"/>
              </a:rPr>
              <a:t>t th</a:t>
            </a:r>
            <a:r>
              <a:rPr lang="vi-VN" sz="2400" dirty="0">
                <a:solidFill>
                  <a:srgbClr val="000000"/>
                </a:solidFill>
                <a:effectLst/>
                <a:latin typeface="Lucida Grande" panose="020B0600040502020204" pitchFamily="34" charset="0"/>
                <a:cs typeface="Gill Sans" panose="020B0502020104020203" pitchFamily="34" charset="-79"/>
              </a:rPr>
              <a:t>ả</a:t>
            </a:r>
            <a:r>
              <a:rPr lang="vi-VN" sz="2400" dirty="0">
                <a:solidFill>
                  <a:srgbClr val="000000"/>
                </a:solidFill>
                <a:effectLst/>
                <a:latin typeface="Arial" panose="020B0604020202020204" pitchFamily="34" charset="0"/>
                <a:cs typeface="Gill Sans" panose="020B0502020104020203" pitchFamily="34" charset="-79"/>
              </a:rPr>
              <a:t>i r</a:t>
            </a:r>
            <a:r>
              <a:rPr lang="vi-VN" sz="2400" dirty="0">
                <a:solidFill>
                  <a:srgbClr val="000000"/>
                </a:solidFill>
                <a:effectLst/>
                <a:latin typeface="Lucida Grande" panose="020B0600040502020204" pitchFamily="34" charset="0"/>
                <a:cs typeface="Gill Sans" panose="020B0502020104020203" pitchFamily="34" charset="-79"/>
              </a:rPr>
              <a:t>ắ</a:t>
            </a:r>
            <a:r>
              <a:rPr lang="vi-VN" sz="2400" dirty="0">
                <a:solidFill>
                  <a:srgbClr val="000000"/>
                </a:solidFill>
                <a:effectLst/>
                <a:latin typeface="Arial" panose="020B0604020202020204" pitchFamily="34" charset="0"/>
                <a:cs typeface="Gill Sans" panose="020B0502020104020203" pitchFamily="34" charset="-79"/>
              </a:rPr>
              <a:t>n t</a:t>
            </a:r>
            <a:r>
              <a:rPr lang="vi-VN" sz="2400" dirty="0">
                <a:solidFill>
                  <a:srgbClr val="000000"/>
                </a:solidFill>
                <a:effectLst/>
                <a:latin typeface="Lucida Grande" panose="020B0600040502020204" pitchFamily="34" charset="0"/>
                <a:cs typeface="Gill Sans" panose="020B0502020104020203" pitchFamily="34" charset="-79"/>
              </a:rPr>
              <a:t>ạ</a:t>
            </a:r>
            <a:r>
              <a:rPr lang="vi-VN" sz="2400" dirty="0">
                <a:solidFill>
                  <a:srgbClr val="000000"/>
                </a:solidFill>
                <a:effectLst/>
                <a:latin typeface="Arial" panose="020B0604020202020204" pitchFamily="34" charset="0"/>
                <a:cs typeface="Gill Sans" panose="020B0502020104020203" pitchFamily="34" charset="-79"/>
              </a:rPr>
              <a:t>i </a:t>
            </a:r>
            <a:r>
              <a:rPr lang="vi-VN" sz="2400" dirty="0">
                <a:solidFill>
                  <a:srgbClr val="000000"/>
                </a:solidFill>
                <a:effectLst/>
                <a:latin typeface="Lucida Grande" panose="020B0600040502020204" pitchFamily="34" charset="0"/>
                <a:cs typeface="Gill Sans" panose="020B0502020104020203" pitchFamily="34" charset="-79"/>
              </a:rPr>
              <a:t>đị</a:t>
            </a:r>
            <a:r>
              <a:rPr lang="vi-VN" sz="2400" dirty="0">
                <a:solidFill>
                  <a:srgbClr val="000000"/>
                </a:solidFill>
                <a:effectLst/>
                <a:latin typeface="Arial" panose="020B0604020202020204" pitchFamily="34" charset="0"/>
                <a:cs typeface="Gill Sans" panose="020B0502020104020203" pitchFamily="34" charset="-79"/>
              </a:rPr>
              <a:t>a ph</a:t>
            </a:r>
            <a:r>
              <a:rPr lang="vi-VN" sz="2400" dirty="0">
                <a:solidFill>
                  <a:srgbClr val="000000"/>
                </a:solidFill>
                <a:effectLst/>
                <a:latin typeface="Lucida Grande" panose="020B0600040502020204" pitchFamily="34" charset="0"/>
                <a:cs typeface="Gill Sans" panose="020B0502020104020203" pitchFamily="34" charset="-79"/>
              </a:rPr>
              <a:t>ươ</a:t>
            </a:r>
            <a:r>
              <a:rPr lang="vi-VN" sz="2400" dirty="0">
                <a:solidFill>
                  <a:srgbClr val="000000"/>
                </a:solidFill>
                <a:effectLst/>
                <a:latin typeface="Arial" panose="020B0604020202020204" pitchFamily="34" charset="0"/>
                <a:cs typeface="Gill Sans" panose="020B0502020104020203" pitchFamily="34" charset="-79"/>
              </a:rPr>
              <a:t>ng)</a:t>
            </a:r>
          </a:p>
          <a:p>
            <a:pPr>
              <a:buFont typeface="Arial" panose="020B0604020202020204" pitchFamily="34" charset="0"/>
              <a:buChar char="•"/>
            </a:pPr>
            <a:r>
              <a:rPr lang="vi-VN" sz="2400" dirty="0">
                <a:solidFill>
                  <a:srgbClr val="000000"/>
                </a:solidFill>
                <a:effectLst/>
                <a:latin typeface="Arial" panose="020B0604020202020204" pitchFamily="34" charset="0"/>
                <a:cs typeface="Gill Sans" panose="020B0502020104020203" pitchFamily="34" charset="-79"/>
              </a:rPr>
              <a:t>Ch</a:t>
            </a:r>
            <a:r>
              <a:rPr lang="vi-VN" sz="2400" dirty="0">
                <a:solidFill>
                  <a:srgbClr val="000000"/>
                </a:solidFill>
                <a:effectLst/>
                <a:latin typeface="Lucida Grande" panose="020B0600040502020204" pitchFamily="34" charset="0"/>
                <a:cs typeface="Gill Sans" panose="020B0502020104020203" pitchFamily="34" charset="-79"/>
              </a:rPr>
              <a:t>ỉ</a:t>
            </a:r>
            <a:r>
              <a:rPr lang="vi-VN" sz="2400" dirty="0">
                <a:solidFill>
                  <a:srgbClr val="000000"/>
                </a:solidFill>
                <a:effectLst/>
                <a:latin typeface="Arial" panose="020B0604020202020204" pitchFamily="34" charset="0"/>
                <a:cs typeface="Gill Sans" panose="020B0502020104020203" pitchFamily="34" charset="-79"/>
              </a:rPr>
              <a:t> s</a:t>
            </a:r>
            <a:r>
              <a:rPr lang="vi-VN" sz="2400" dirty="0">
                <a:solidFill>
                  <a:srgbClr val="000000"/>
                </a:solidFill>
                <a:effectLst/>
                <a:latin typeface="Lucida Grande" panose="020B0600040502020204" pitchFamily="34" charset="0"/>
                <a:cs typeface="Gill Sans" panose="020B0502020104020203" pitchFamily="34" charset="-79"/>
              </a:rPr>
              <a:t>ố</a:t>
            </a:r>
            <a:r>
              <a:rPr lang="vi-VN" sz="2400" dirty="0">
                <a:solidFill>
                  <a:srgbClr val="000000"/>
                </a:solidFill>
                <a:effectLst/>
                <a:latin typeface="Arial" panose="020B0604020202020204" pitchFamily="34" charset="0"/>
                <a:cs typeface="Gill Sans" panose="020B0502020104020203" pitchFamily="34" charset="-79"/>
              </a:rPr>
              <a:t> n</a:t>
            </a:r>
            <a:r>
              <a:rPr lang="vi-VN" sz="2400" dirty="0">
                <a:solidFill>
                  <a:srgbClr val="000000"/>
                </a:solidFill>
                <a:effectLst/>
                <a:latin typeface="Lucida Grande" panose="020B0600040502020204" pitchFamily="34" charset="0"/>
                <a:cs typeface="Gill Sans" panose="020B0502020104020203" pitchFamily="34" charset="-79"/>
              </a:rPr>
              <a:t>ă</a:t>
            </a:r>
            <a:r>
              <a:rPr lang="vi-VN" sz="2400" dirty="0">
                <a:solidFill>
                  <a:srgbClr val="000000"/>
                </a:solidFill>
                <a:effectLst/>
                <a:latin typeface="Arial" panose="020B0604020202020204" pitchFamily="34" charset="0"/>
                <a:cs typeface="Gill Sans" panose="020B0502020104020203" pitchFamily="34" charset="-79"/>
              </a:rPr>
              <a:t>ng l</a:t>
            </a:r>
            <a:r>
              <a:rPr lang="vi-VN" sz="2400" dirty="0">
                <a:solidFill>
                  <a:srgbClr val="000000"/>
                </a:solidFill>
                <a:effectLst/>
                <a:latin typeface="Lucida Grande" panose="020B0600040502020204" pitchFamily="34" charset="0"/>
                <a:cs typeface="Gill Sans" panose="020B0502020104020203" pitchFamily="34" charset="-79"/>
              </a:rPr>
              <a:t>ự</a:t>
            </a:r>
            <a:r>
              <a:rPr lang="vi-VN" sz="2400" dirty="0">
                <a:solidFill>
                  <a:srgbClr val="000000"/>
                </a:solidFill>
                <a:effectLst/>
                <a:latin typeface="Arial" panose="020B0604020202020204" pitchFamily="34" charset="0"/>
                <a:cs typeface="Gill Sans" panose="020B0502020104020203" pitchFamily="34" charset="-79"/>
              </a:rPr>
              <a:t>c dùng </a:t>
            </a:r>
            <a:r>
              <a:rPr lang="vi-VN" sz="2400" dirty="0">
                <a:solidFill>
                  <a:srgbClr val="000000"/>
                </a:solidFill>
                <a:effectLst/>
                <a:latin typeface="Lucida Grande" panose="020B0600040502020204" pitchFamily="34" charset="0"/>
                <a:cs typeface="Gill Sans" panose="020B0502020104020203" pitchFamily="34" charset="-79"/>
              </a:rPr>
              <a:t>để</a:t>
            </a:r>
            <a:r>
              <a:rPr lang="vi-VN" sz="2400" dirty="0">
                <a:solidFill>
                  <a:srgbClr val="000000"/>
                </a:solidFill>
                <a:effectLst/>
                <a:latin typeface="Arial" panose="020B0604020202020204" pitchFamily="34" charset="0"/>
                <a:cs typeface="Gill Sans" panose="020B0502020104020203" pitchFamily="34" charset="-79"/>
              </a:rPr>
              <a:t> xác </a:t>
            </a:r>
            <a:r>
              <a:rPr lang="vi-VN" sz="2400" dirty="0">
                <a:solidFill>
                  <a:srgbClr val="000000"/>
                </a:solidFill>
                <a:effectLst/>
                <a:latin typeface="Lucida Grande" panose="020B0600040502020204" pitchFamily="34" charset="0"/>
                <a:cs typeface="Gill Sans" panose="020B0502020104020203" pitchFamily="34" charset="-79"/>
              </a:rPr>
              <a:t>đị</a:t>
            </a:r>
            <a:r>
              <a:rPr lang="vi-VN" sz="2400" dirty="0">
                <a:solidFill>
                  <a:srgbClr val="000000"/>
                </a:solidFill>
                <a:effectLst/>
                <a:latin typeface="Arial" panose="020B0604020202020204" pitchFamily="34" charset="0"/>
                <a:cs typeface="Gill Sans" panose="020B0502020104020203" pitchFamily="34" charset="-79"/>
              </a:rPr>
              <a:t>nh kh</a:t>
            </a:r>
            <a:r>
              <a:rPr lang="vi-VN" sz="2400" dirty="0">
                <a:solidFill>
                  <a:srgbClr val="000000"/>
                </a:solidFill>
                <a:effectLst/>
                <a:latin typeface="Lucida Grande" panose="020B0600040502020204" pitchFamily="34" charset="0"/>
                <a:cs typeface="Gill Sans" panose="020B0502020104020203" pitchFamily="34" charset="-79"/>
              </a:rPr>
              <a:t>ả</a:t>
            </a:r>
            <a:r>
              <a:rPr lang="vi-VN" sz="2400" dirty="0">
                <a:solidFill>
                  <a:srgbClr val="000000"/>
                </a:solidFill>
                <a:effectLst/>
                <a:latin typeface="Arial" panose="020B0604020202020204" pitchFamily="34" charset="0"/>
                <a:cs typeface="Gill Sans" panose="020B0502020104020203" pitchFamily="34" charset="-79"/>
              </a:rPr>
              <a:t> n</a:t>
            </a:r>
            <a:r>
              <a:rPr lang="vi-VN" sz="2400" dirty="0">
                <a:solidFill>
                  <a:srgbClr val="000000"/>
                </a:solidFill>
                <a:effectLst/>
                <a:latin typeface="Lucida Grande" panose="020B0600040502020204" pitchFamily="34" charset="0"/>
                <a:cs typeface="Gill Sans" panose="020B0502020104020203" pitchFamily="34" charset="-79"/>
              </a:rPr>
              <a:t>ă</a:t>
            </a:r>
            <a:r>
              <a:rPr lang="vi-VN" sz="2400" dirty="0">
                <a:solidFill>
                  <a:srgbClr val="000000"/>
                </a:solidFill>
                <a:effectLst/>
                <a:latin typeface="Arial" panose="020B0604020202020204" pitchFamily="34" charset="0"/>
                <a:cs typeface="Gill Sans" panose="020B0502020104020203" pitchFamily="34" charset="-79"/>
              </a:rPr>
              <a:t>ng c</a:t>
            </a:r>
            <a:r>
              <a:rPr lang="vi-VN" sz="2400" dirty="0">
                <a:solidFill>
                  <a:srgbClr val="000000"/>
                </a:solidFill>
                <a:effectLst/>
                <a:latin typeface="Lucida Grande" panose="020B0600040502020204" pitchFamily="34" charset="0"/>
                <a:cs typeface="Gill Sans" panose="020B0502020104020203" pitchFamily="34" charset="-79"/>
              </a:rPr>
              <a:t>ủ</a:t>
            </a:r>
            <a:r>
              <a:rPr lang="vi-VN" sz="2400" dirty="0">
                <a:solidFill>
                  <a:srgbClr val="000000"/>
                </a:solidFill>
                <a:effectLst/>
                <a:latin typeface="Arial" panose="020B0604020202020204" pitchFamily="34" charset="0"/>
                <a:cs typeface="Gill Sans" panose="020B0502020104020203" pitchFamily="34" charset="-79"/>
              </a:rPr>
              <a:t>a m</a:t>
            </a:r>
            <a:r>
              <a:rPr lang="vi-VN" sz="2400" dirty="0">
                <a:solidFill>
                  <a:srgbClr val="000000"/>
                </a:solidFill>
                <a:effectLst/>
                <a:latin typeface="Lucida Grande" panose="020B0600040502020204" pitchFamily="34" charset="0"/>
                <a:cs typeface="Gill Sans" panose="020B0502020104020203" pitchFamily="34" charset="-79"/>
              </a:rPr>
              <a:t>ỗ</a:t>
            </a:r>
            <a:r>
              <a:rPr lang="vi-VN" sz="2400" dirty="0">
                <a:solidFill>
                  <a:srgbClr val="000000"/>
                </a:solidFill>
                <a:effectLst/>
                <a:latin typeface="Arial" panose="020B0604020202020204" pitchFamily="34" charset="0"/>
                <a:cs typeface="Gill Sans" panose="020B0502020104020203" pitchFamily="34" charset="-79"/>
              </a:rPr>
              <a:t>i </a:t>
            </a:r>
            <a:r>
              <a:rPr lang="vi-VN" sz="2400" dirty="0">
                <a:solidFill>
                  <a:srgbClr val="000000"/>
                </a:solidFill>
                <a:effectLst/>
                <a:latin typeface="Lucida Grande" panose="020B0600040502020204" pitchFamily="34" charset="0"/>
                <a:cs typeface="Gill Sans" panose="020B0502020104020203" pitchFamily="34" charset="-79"/>
              </a:rPr>
              <a:t>đị</a:t>
            </a:r>
            <a:r>
              <a:rPr lang="vi-VN" sz="2400" dirty="0">
                <a:solidFill>
                  <a:srgbClr val="000000"/>
                </a:solidFill>
                <a:effectLst/>
                <a:latin typeface="Arial" panose="020B0604020202020204" pitchFamily="34" charset="0"/>
                <a:cs typeface="Gill Sans" panose="020B0502020104020203" pitchFamily="34" charset="-79"/>
              </a:rPr>
              <a:t>a ph</a:t>
            </a:r>
            <a:r>
              <a:rPr lang="vi-VN" sz="2400" dirty="0">
                <a:solidFill>
                  <a:srgbClr val="000000"/>
                </a:solidFill>
                <a:effectLst/>
                <a:latin typeface="Lucida Grande" panose="020B0600040502020204" pitchFamily="34" charset="0"/>
                <a:cs typeface="Gill Sans" panose="020B0502020104020203" pitchFamily="34" charset="-79"/>
              </a:rPr>
              <a:t>ươ</a:t>
            </a:r>
            <a:r>
              <a:rPr lang="vi-VN" sz="2400" dirty="0">
                <a:solidFill>
                  <a:srgbClr val="000000"/>
                </a:solidFill>
                <a:effectLst/>
                <a:latin typeface="Arial" panose="020B0604020202020204" pitchFamily="34" charset="0"/>
                <a:cs typeface="Gill Sans" panose="020B0502020104020203" pitchFamily="34" charset="-79"/>
              </a:rPr>
              <a:t>ng trong vi</a:t>
            </a:r>
            <a:r>
              <a:rPr lang="vi-VN" sz="2400" dirty="0">
                <a:solidFill>
                  <a:srgbClr val="000000"/>
                </a:solidFill>
                <a:effectLst/>
                <a:latin typeface="Lucida Grande" panose="020B0600040502020204" pitchFamily="34" charset="0"/>
                <a:cs typeface="Gill Sans" panose="020B0502020104020203" pitchFamily="34" charset="-79"/>
              </a:rPr>
              <a:t>ệ</a:t>
            </a:r>
            <a:r>
              <a:rPr lang="vi-VN" sz="2400" dirty="0">
                <a:solidFill>
                  <a:srgbClr val="000000"/>
                </a:solidFill>
                <a:effectLst/>
                <a:latin typeface="Arial" panose="020B0604020202020204" pitchFamily="34" charset="0"/>
                <a:cs typeface="Gill Sans" panose="020B0502020104020203" pitchFamily="34" charset="-79"/>
              </a:rPr>
              <a:t>c xây d</a:t>
            </a:r>
            <a:r>
              <a:rPr lang="vi-VN" sz="2400" dirty="0">
                <a:solidFill>
                  <a:srgbClr val="000000"/>
                </a:solidFill>
                <a:effectLst/>
                <a:latin typeface="Lucida Grande" panose="020B0600040502020204" pitchFamily="34" charset="0"/>
                <a:cs typeface="Gill Sans" panose="020B0502020104020203" pitchFamily="34" charset="-79"/>
              </a:rPr>
              <a:t>ự</a:t>
            </a:r>
            <a:r>
              <a:rPr lang="vi-VN" sz="2400" dirty="0">
                <a:solidFill>
                  <a:srgbClr val="000000"/>
                </a:solidFill>
                <a:effectLst/>
                <a:latin typeface="Arial" panose="020B0604020202020204" pitchFamily="34" charset="0"/>
                <a:cs typeface="Gill Sans" panose="020B0502020104020203" pitchFamily="34" charset="-79"/>
              </a:rPr>
              <a:t>ng và duy trì</a:t>
            </a:r>
            <a:r>
              <a:rPr lang="vi-VN" sz="2400" b="1" dirty="0">
                <a:solidFill>
                  <a:srgbClr val="FB0207"/>
                </a:solidFill>
                <a:effectLst/>
                <a:latin typeface="Arial" panose="020B0604020202020204" pitchFamily="34" charset="0"/>
                <a:cs typeface="Gill Sans" panose="020B0502020104020203" pitchFamily="34" charset="-79"/>
              </a:rPr>
              <a:t> bền v</a:t>
            </a:r>
            <a:r>
              <a:rPr lang="vi-VN" sz="2400" b="1" dirty="0">
                <a:solidFill>
                  <a:srgbClr val="FB0207"/>
                </a:solidFill>
                <a:effectLst/>
                <a:latin typeface="Lucida Grande" panose="020B0600040502020204" pitchFamily="34" charset="0"/>
                <a:cs typeface="Gill Sans" panose="020B0502020104020203" pitchFamily="34" charset="-79"/>
              </a:rPr>
              <a:t>ữ</a:t>
            </a:r>
            <a:r>
              <a:rPr lang="vi-VN" sz="2400" b="1" dirty="0">
                <a:solidFill>
                  <a:srgbClr val="FB0207"/>
                </a:solidFill>
                <a:effectLst/>
                <a:latin typeface="Arial" panose="020B0604020202020204" pitchFamily="34" charset="0"/>
                <a:cs typeface="Gill Sans" panose="020B0502020104020203" pitchFamily="34" charset="-79"/>
              </a:rPr>
              <a:t>ng</a:t>
            </a:r>
            <a:r>
              <a:rPr lang="vi-VN" sz="2400" dirty="0">
                <a:solidFill>
                  <a:srgbClr val="000000"/>
                </a:solidFill>
                <a:effectLst/>
                <a:latin typeface="Arial" panose="020B0604020202020204" pitchFamily="34" charset="0"/>
                <a:cs typeface="Gill Sans" panose="020B0502020104020203" pitchFamily="34" charset="-79"/>
              </a:rPr>
              <a:t> h</a:t>
            </a:r>
            <a:r>
              <a:rPr lang="vi-VN" sz="2400" dirty="0">
                <a:solidFill>
                  <a:srgbClr val="000000"/>
                </a:solidFill>
                <a:effectLst/>
                <a:latin typeface="Lucida Grande" panose="020B0600040502020204" pitchFamily="34" charset="0"/>
                <a:cs typeface="Gill Sans" panose="020B0502020104020203" pitchFamily="34" charset="-79"/>
              </a:rPr>
              <a:t>ệ</a:t>
            </a:r>
            <a:r>
              <a:rPr lang="vi-VN" sz="2400" dirty="0">
                <a:solidFill>
                  <a:srgbClr val="000000"/>
                </a:solidFill>
                <a:effectLst/>
                <a:latin typeface="Arial" panose="020B0604020202020204" pitchFamily="34" charset="0"/>
                <a:cs typeface="Gill Sans" panose="020B0502020104020203" pitchFamily="34" charset="-79"/>
              </a:rPr>
              <a:t> th</a:t>
            </a:r>
            <a:r>
              <a:rPr lang="vi-VN" sz="2400" dirty="0">
                <a:solidFill>
                  <a:srgbClr val="000000"/>
                </a:solidFill>
                <a:effectLst/>
                <a:latin typeface="Lucida Grande" panose="020B0600040502020204" pitchFamily="34" charset="0"/>
                <a:cs typeface="Gill Sans" panose="020B0502020104020203" pitchFamily="34" charset="-79"/>
              </a:rPr>
              <a:t>ố</a:t>
            </a:r>
            <a:r>
              <a:rPr lang="vi-VN" sz="2400" dirty="0">
                <a:solidFill>
                  <a:srgbClr val="000000"/>
                </a:solidFill>
                <a:effectLst/>
                <a:latin typeface="Arial" panose="020B0604020202020204" pitchFamily="34" charset="0"/>
                <a:cs typeface="Gill Sans" panose="020B0502020104020203" pitchFamily="34" charset="-79"/>
              </a:rPr>
              <a:t>ng qu</a:t>
            </a:r>
            <a:r>
              <a:rPr lang="vi-VN" sz="2400" dirty="0">
                <a:solidFill>
                  <a:srgbClr val="000000"/>
                </a:solidFill>
                <a:effectLst/>
                <a:latin typeface="Lucida Grande" panose="020B0600040502020204" pitchFamily="34" charset="0"/>
                <a:cs typeface="Gill Sans" panose="020B0502020104020203" pitchFamily="34" charset="-79"/>
              </a:rPr>
              <a:t>ả</a:t>
            </a:r>
            <a:r>
              <a:rPr lang="vi-VN" sz="2400" dirty="0">
                <a:solidFill>
                  <a:srgbClr val="000000"/>
                </a:solidFill>
                <a:effectLst/>
                <a:latin typeface="Arial" panose="020B0604020202020204" pitchFamily="34" charset="0"/>
                <a:cs typeface="Gill Sans" panose="020B0502020104020203" pitchFamily="34" charset="-79"/>
              </a:rPr>
              <a:t>n lý ch</a:t>
            </a:r>
            <a:r>
              <a:rPr lang="vi-VN" sz="2400" dirty="0">
                <a:solidFill>
                  <a:srgbClr val="000000"/>
                </a:solidFill>
                <a:effectLst/>
                <a:latin typeface="Lucida Grande" panose="020B0600040502020204" pitchFamily="34" charset="0"/>
                <a:cs typeface="Gill Sans" panose="020B0502020104020203" pitchFamily="34" charset="-79"/>
              </a:rPr>
              <a:t>ấ</a:t>
            </a:r>
            <a:r>
              <a:rPr lang="vi-VN" sz="2400" dirty="0">
                <a:solidFill>
                  <a:srgbClr val="000000"/>
                </a:solidFill>
                <a:effectLst/>
                <a:latin typeface="Arial" panose="020B0604020202020204" pitchFamily="34" charset="0"/>
                <a:cs typeface="Gill Sans" panose="020B0502020104020203" pitchFamily="34" charset="-79"/>
              </a:rPr>
              <a:t>t th</a:t>
            </a:r>
            <a:r>
              <a:rPr lang="vi-VN" sz="2400" dirty="0">
                <a:solidFill>
                  <a:srgbClr val="000000"/>
                </a:solidFill>
                <a:effectLst/>
                <a:latin typeface="Lucida Grande" panose="020B0600040502020204" pitchFamily="34" charset="0"/>
                <a:cs typeface="Gill Sans" panose="020B0502020104020203" pitchFamily="34" charset="-79"/>
              </a:rPr>
              <a:t>ả</a:t>
            </a:r>
            <a:r>
              <a:rPr lang="vi-VN" sz="2400" dirty="0">
                <a:solidFill>
                  <a:srgbClr val="000000"/>
                </a:solidFill>
                <a:effectLst/>
                <a:latin typeface="Arial" panose="020B0604020202020204" pitchFamily="34" charset="0"/>
                <a:cs typeface="Gill Sans" panose="020B0502020104020203" pitchFamily="34" charset="-79"/>
              </a:rPr>
              <a:t>i r</a:t>
            </a:r>
            <a:r>
              <a:rPr lang="vi-VN" sz="2400" dirty="0">
                <a:solidFill>
                  <a:srgbClr val="000000"/>
                </a:solidFill>
                <a:effectLst/>
                <a:latin typeface="Lucida Grande" panose="020B0600040502020204" pitchFamily="34" charset="0"/>
                <a:cs typeface="Gill Sans" panose="020B0502020104020203" pitchFamily="34" charset="-79"/>
              </a:rPr>
              <a:t>ắ</a:t>
            </a:r>
            <a:r>
              <a:rPr lang="vi-VN" sz="2400" dirty="0">
                <a:solidFill>
                  <a:srgbClr val="000000"/>
                </a:solidFill>
                <a:effectLst/>
                <a:latin typeface="Arial" panose="020B0604020202020204" pitchFamily="34" charset="0"/>
                <a:cs typeface="Gill Sans" panose="020B0502020104020203" pitchFamily="34" charset="-79"/>
              </a:rPr>
              <a:t>n/3Rs.</a:t>
            </a:r>
          </a:p>
          <a:p>
            <a:r>
              <a:rPr lang="en-US" sz="2400" dirty="0" err="1">
                <a:ea typeface="+mn-lt"/>
                <a:cs typeface="+mn-lt"/>
              </a:rPr>
              <a:t>Cán</a:t>
            </a:r>
            <a:r>
              <a:rPr lang="en-US" sz="2400" dirty="0">
                <a:ea typeface="+mn-lt"/>
                <a:cs typeface="+mn-lt"/>
              </a:rPr>
              <a:t> </a:t>
            </a:r>
            <a:r>
              <a:rPr lang="en-US" sz="2400" dirty="0" err="1">
                <a:ea typeface="+mn-lt"/>
                <a:cs typeface="+mn-lt"/>
              </a:rPr>
              <a:t>bộ</a:t>
            </a:r>
            <a:r>
              <a:rPr lang="en-US" sz="2400" dirty="0">
                <a:ea typeface="+mn-lt"/>
                <a:cs typeface="+mn-lt"/>
              </a:rPr>
              <a:t> </a:t>
            </a:r>
            <a:r>
              <a:rPr lang="en-US" sz="2400" dirty="0" err="1">
                <a:ea typeface="+mn-lt"/>
                <a:cs typeface="+mn-lt"/>
              </a:rPr>
              <a:t>địa</a:t>
            </a:r>
            <a:r>
              <a:rPr lang="en-US" sz="2400" dirty="0">
                <a:ea typeface="+mn-lt"/>
                <a:cs typeface="+mn-lt"/>
              </a:rPr>
              <a:t> </a:t>
            </a:r>
            <a:r>
              <a:rPr lang="en-US" sz="2400" dirty="0" err="1">
                <a:ea typeface="+mn-lt"/>
                <a:cs typeface="+mn-lt"/>
              </a:rPr>
              <a:t>phương</a:t>
            </a:r>
            <a:r>
              <a:rPr lang="en-US" sz="2400" dirty="0">
                <a:ea typeface="+mn-lt"/>
                <a:cs typeface="+mn-lt"/>
              </a:rPr>
              <a:t> </a:t>
            </a:r>
            <a:r>
              <a:rPr lang="en-US" sz="2400" dirty="0" err="1">
                <a:ea typeface="+mn-lt"/>
                <a:cs typeface="+mn-lt"/>
              </a:rPr>
              <a:t>thực</a:t>
            </a:r>
            <a:r>
              <a:rPr lang="en-US" sz="2400" dirty="0">
                <a:ea typeface="+mn-lt"/>
                <a:cs typeface="+mn-lt"/>
              </a:rPr>
              <a:t> </a:t>
            </a:r>
            <a:r>
              <a:rPr lang="en-US" sz="2400" dirty="0" err="1">
                <a:ea typeface="+mn-lt"/>
                <a:cs typeface="+mn-lt"/>
              </a:rPr>
              <a:t>hiện</a:t>
            </a:r>
            <a:r>
              <a:rPr lang="en-US" sz="2400" dirty="0">
                <a:ea typeface="+mn-lt"/>
                <a:cs typeface="+mn-lt"/>
              </a:rPr>
              <a:t> </a:t>
            </a:r>
            <a:r>
              <a:rPr lang="en-US" sz="2400" dirty="0" err="1">
                <a:ea typeface="+mn-lt"/>
                <a:cs typeface="+mn-lt"/>
              </a:rPr>
              <a:t>đánh</a:t>
            </a:r>
            <a:r>
              <a:rPr lang="en-US" sz="2400" dirty="0">
                <a:ea typeface="+mn-lt"/>
                <a:cs typeface="+mn-lt"/>
              </a:rPr>
              <a:t> </a:t>
            </a:r>
            <a:r>
              <a:rPr lang="en-US" sz="2400" dirty="0" err="1">
                <a:ea typeface="+mn-lt"/>
                <a:cs typeface="+mn-lt"/>
              </a:rPr>
              <a:t>giá</a:t>
            </a:r>
            <a:r>
              <a:rPr lang="en-US" sz="2400" dirty="0">
                <a:ea typeface="+mn-lt"/>
                <a:cs typeface="+mn-lt"/>
              </a:rPr>
              <a:t> </a:t>
            </a:r>
            <a:r>
              <a:rPr lang="en-US" sz="2400" dirty="0" err="1">
                <a:ea typeface="+mn-lt"/>
                <a:cs typeface="+mn-lt"/>
              </a:rPr>
              <a:t>và</a:t>
            </a:r>
            <a:r>
              <a:rPr lang="en-US" sz="2400" dirty="0">
                <a:ea typeface="+mn-lt"/>
                <a:cs typeface="+mn-lt"/>
              </a:rPr>
              <a:t> </a:t>
            </a:r>
            <a:r>
              <a:rPr lang="en-US" sz="2400" dirty="0" err="1">
                <a:ea typeface="+mn-lt"/>
                <a:cs typeface="+mn-lt"/>
              </a:rPr>
              <a:t>đưa</a:t>
            </a:r>
            <a:r>
              <a:rPr lang="en-US" sz="2400" dirty="0">
                <a:ea typeface="+mn-lt"/>
                <a:cs typeface="+mn-lt"/>
              </a:rPr>
              <a:t> </a:t>
            </a:r>
            <a:r>
              <a:rPr lang="en-US" sz="2400" dirty="0" err="1">
                <a:ea typeface="+mn-lt"/>
                <a:cs typeface="+mn-lt"/>
              </a:rPr>
              <a:t>ra</a:t>
            </a:r>
            <a:r>
              <a:rPr lang="en-US" sz="2400" dirty="0">
                <a:ea typeface="+mn-lt"/>
                <a:cs typeface="+mn-lt"/>
              </a:rPr>
              <a:t> </a:t>
            </a:r>
            <a:r>
              <a:rPr lang="en-US" sz="2400" dirty="0" err="1">
                <a:ea typeface="+mn-lt"/>
                <a:cs typeface="+mn-lt"/>
              </a:rPr>
              <a:t>các</a:t>
            </a:r>
            <a:r>
              <a:rPr lang="en-US" sz="2400" dirty="0">
                <a:ea typeface="+mn-lt"/>
                <a:cs typeface="+mn-lt"/>
              </a:rPr>
              <a:t> </a:t>
            </a:r>
            <a:r>
              <a:rPr lang="en-US" sz="2400" dirty="0" err="1">
                <a:ea typeface="+mn-lt"/>
                <a:cs typeface="+mn-lt"/>
              </a:rPr>
              <a:t>đề</a:t>
            </a:r>
            <a:r>
              <a:rPr lang="en-US" sz="2400" dirty="0">
                <a:ea typeface="+mn-lt"/>
                <a:cs typeface="+mn-lt"/>
              </a:rPr>
              <a:t> </a:t>
            </a:r>
            <a:r>
              <a:rPr lang="en-US" sz="2400" dirty="0" err="1">
                <a:ea typeface="+mn-lt"/>
                <a:cs typeface="+mn-lt"/>
              </a:rPr>
              <a:t>xuât</a:t>
            </a:r>
            <a:r>
              <a:rPr lang="en-US" sz="2400" dirty="0">
                <a:ea typeface="+mn-lt"/>
                <a:cs typeface="+mn-lt"/>
              </a:rPr>
              <a:t> </a:t>
            </a:r>
            <a:r>
              <a:rPr lang="en-US" sz="2400" dirty="0" err="1">
                <a:ea typeface="+mn-lt"/>
                <a:cs typeface="+mn-lt"/>
              </a:rPr>
              <a:t>để</a:t>
            </a:r>
            <a:r>
              <a:rPr lang="en-US" sz="2400" dirty="0">
                <a:ea typeface="+mn-lt"/>
                <a:cs typeface="+mn-lt"/>
              </a:rPr>
              <a:t> </a:t>
            </a:r>
            <a:r>
              <a:rPr lang="en-US" sz="2400" dirty="0" err="1">
                <a:ea typeface="+mn-lt"/>
                <a:cs typeface="+mn-lt"/>
              </a:rPr>
              <a:t>cải</a:t>
            </a:r>
            <a:r>
              <a:rPr lang="en-US" sz="2400" dirty="0">
                <a:ea typeface="+mn-lt"/>
                <a:cs typeface="+mn-lt"/>
              </a:rPr>
              <a:t> </a:t>
            </a:r>
            <a:r>
              <a:rPr lang="en-US" sz="2400" dirty="0" err="1">
                <a:ea typeface="+mn-lt"/>
                <a:cs typeface="+mn-lt"/>
              </a:rPr>
              <a:t>thiện</a:t>
            </a:r>
            <a:r>
              <a:rPr lang="en-US" sz="2400" dirty="0">
                <a:ea typeface="+mn-lt"/>
                <a:cs typeface="+mn-lt"/>
              </a:rPr>
              <a:t> </a:t>
            </a:r>
            <a:r>
              <a:rPr lang="en-US" sz="2400" dirty="0" err="1">
                <a:ea typeface="+mn-lt"/>
                <a:cs typeface="+mn-lt"/>
              </a:rPr>
              <a:t>hệ</a:t>
            </a:r>
            <a:r>
              <a:rPr lang="en-US" sz="2400" dirty="0">
                <a:ea typeface="+mn-lt"/>
                <a:cs typeface="+mn-lt"/>
              </a:rPr>
              <a:t> </a:t>
            </a:r>
            <a:r>
              <a:rPr lang="en-US" sz="2400" dirty="0" err="1">
                <a:ea typeface="+mn-lt"/>
                <a:cs typeface="+mn-lt"/>
              </a:rPr>
              <a:t>thống</a:t>
            </a:r>
            <a:r>
              <a:rPr lang="en-US" sz="2400" dirty="0">
                <a:ea typeface="+mn-lt"/>
                <a:cs typeface="+mn-lt"/>
              </a:rPr>
              <a:t> QLCTR</a:t>
            </a:r>
          </a:p>
          <a:p>
            <a:r>
              <a:rPr lang="en-US" sz="2400" dirty="0" err="1">
                <a:ea typeface="+mn-lt"/>
                <a:cs typeface="+mn-lt"/>
              </a:rPr>
              <a:t>Mong</a:t>
            </a:r>
            <a:r>
              <a:rPr lang="en-US" sz="2400" dirty="0">
                <a:ea typeface="+mn-lt"/>
                <a:cs typeface="+mn-lt"/>
              </a:rPr>
              <a:t> </a:t>
            </a:r>
            <a:r>
              <a:rPr lang="en-US" sz="2400" dirty="0" err="1">
                <a:ea typeface="+mn-lt"/>
                <a:cs typeface="+mn-lt"/>
              </a:rPr>
              <a:t>muốn</a:t>
            </a:r>
            <a:r>
              <a:rPr lang="en-US" sz="2400" dirty="0">
                <a:ea typeface="+mn-lt"/>
                <a:cs typeface="+mn-lt"/>
              </a:rPr>
              <a:t> </a:t>
            </a:r>
            <a:r>
              <a:rPr lang="en-US" sz="2400" dirty="0" err="1">
                <a:ea typeface="+mn-lt"/>
                <a:cs typeface="+mn-lt"/>
              </a:rPr>
              <a:t>thực</a:t>
            </a:r>
            <a:r>
              <a:rPr lang="en-US" sz="2400" dirty="0">
                <a:ea typeface="+mn-lt"/>
                <a:cs typeface="+mn-lt"/>
              </a:rPr>
              <a:t> </a:t>
            </a:r>
            <a:r>
              <a:rPr lang="en-US" sz="2400" dirty="0" err="1">
                <a:ea typeface="+mn-lt"/>
                <a:cs typeface="+mn-lt"/>
              </a:rPr>
              <a:t>hiện</a:t>
            </a:r>
            <a:r>
              <a:rPr lang="en-US" sz="2400" dirty="0">
                <a:ea typeface="+mn-lt"/>
                <a:cs typeface="+mn-lt"/>
              </a:rPr>
              <a:t> </a:t>
            </a:r>
            <a:r>
              <a:rPr lang="en-US" sz="2400" dirty="0" err="1">
                <a:ea typeface="+mn-lt"/>
                <a:cs typeface="+mn-lt"/>
              </a:rPr>
              <a:t>đánh</a:t>
            </a:r>
            <a:r>
              <a:rPr lang="en-US" sz="2400" dirty="0">
                <a:ea typeface="+mn-lt"/>
                <a:cs typeface="+mn-lt"/>
              </a:rPr>
              <a:t> </a:t>
            </a:r>
            <a:r>
              <a:rPr lang="en-US" sz="2400" dirty="0" err="1">
                <a:ea typeface="+mn-lt"/>
                <a:cs typeface="+mn-lt"/>
              </a:rPr>
              <a:t>giá</a:t>
            </a:r>
            <a:r>
              <a:rPr lang="en-US" sz="2400" dirty="0">
                <a:ea typeface="+mn-lt"/>
                <a:cs typeface="+mn-lt"/>
              </a:rPr>
              <a:t> </a:t>
            </a:r>
            <a:r>
              <a:rPr lang="en-US" sz="2400" dirty="0" err="1">
                <a:ea typeface="+mn-lt"/>
                <a:cs typeface="+mn-lt"/>
              </a:rPr>
              <a:t>thường</a:t>
            </a:r>
            <a:r>
              <a:rPr lang="en-US" sz="2400" dirty="0">
                <a:ea typeface="+mn-lt"/>
                <a:cs typeface="+mn-lt"/>
              </a:rPr>
              <a:t> </a:t>
            </a:r>
            <a:r>
              <a:rPr lang="en-US" sz="2400" dirty="0" err="1">
                <a:ea typeface="+mn-lt"/>
                <a:cs typeface="+mn-lt"/>
              </a:rPr>
              <a:t>xuyên</a:t>
            </a:r>
            <a:r>
              <a:rPr lang="en-US" sz="2400" dirty="0">
                <a:ea typeface="+mn-lt"/>
                <a:cs typeface="+mn-lt"/>
              </a:rPr>
              <a:t> </a:t>
            </a:r>
            <a:r>
              <a:rPr lang="en-US" sz="2400" dirty="0" err="1">
                <a:ea typeface="+mn-lt"/>
                <a:cs typeface="+mn-lt"/>
              </a:rPr>
              <a:t>và</a:t>
            </a:r>
            <a:r>
              <a:rPr lang="en-US" sz="2400" dirty="0">
                <a:ea typeface="+mn-lt"/>
                <a:cs typeface="+mn-lt"/>
              </a:rPr>
              <a:t> </a:t>
            </a:r>
            <a:r>
              <a:rPr lang="en-US" sz="2400" dirty="0" err="1">
                <a:ea typeface="+mn-lt"/>
                <a:cs typeface="+mn-lt"/>
              </a:rPr>
              <a:t>các</a:t>
            </a:r>
            <a:r>
              <a:rPr lang="en-US" sz="2400" dirty="0">
                <a:ea typeface="+mn-lt"/>
                <a:cs typeface="+mn-lt"/>
              </a:rPr>
              <a:t> </a:t>
            </a:r>
            <a:r>
              <a:rPr lang="en-US" sz="2400" dirty="0" err="1">
                <a:ea typeface="+mn-lt"/>
                <a:cs typeface="+mn-lt"/>
              </a:rPr>
              <a:t>đề</a:t>
            </a:r>
            <a:r>
              <a:rPr lang="en-US" sz="2400" dirty="0">
                <a:ea typeface="+mn-lt"/>
                <a:cs typeface="+mn-lt"/>
              </a:rPr>
              <a:t> </a:t>
            </a:r>
            <a:r>
              <a:rPr lang="en-US" sz="2400" dirty="0" err="1">
                <a:ea typeface="+mn-lt"/>
                <a:cs typeface="+mn-lt"/>
              </a:rPr>
              <a:t>xuất</a:t>
            </a:r>
            <a:r>
              <a:rPr lang="en-US" sz="2400" dirty="0">
                <a:ea typeface="+mn-lt"/>
                <a:cs typeface="+mn-lt"/>
              </a:rPr>
              <a:t> </a:t>
            </a:r>
            <a:r>
              <a:rPr lang="en-US" sz="2400" dirty="0" err="1">
                <a:ea typeface="+mn-lt"/>
                <a:cs typeface="+mn-lt"/>
              </a:rPr>
              <a:t>có</a:t>
            </a:r>
            <a:r>
              <a:rPr lang="en-US" sz="2400" dirty="0">
                <a:ea typeface="+mn-lt"/>
                <a:cs typeface="+mn-lt"/>
              </a:rPr>
              <a:t> </a:t>
            </a:r>
            <a:r>
              <a:rPr lang="en-US" sz="2400" dirty="0" err="1">
                <a:ea typeface="+mn-lt"/>
                <a:cs typeface="+mn-lt"/>
              </a:rPr>
              <a:t>thể</a:t>
            </a:r>
            <a:r>
              <a:rPr lang="en-US" sz="2400" dirty="0">
                <a:ea typeface="+mn-lt"/>
                <a:cs typeface="+mn-lt"/>
              </a:rPr>
              <a:t> </a:t>
            </a:r>
            <a:r>
              <a:rPr lang="en-US" sz="2400" dirty="0" err="1">
                <a:ea typeface="+mn-lt"/>
                <a:cs typeface="+mn-lt"/>
              </a:rPr>
              <a:t>triển</a:t>
            </a:r>
            <a:r>
              <a:rPr lang="en-US" sz="2400" dirty="0">
                <a:ea typeface="+mn-lt"/>
                <a:cs typeface="+mn-lt"/>
              </a:rPr>
              <a:t> </a:t>
            </a:r>
            <a:r>
              <a:rPr lang="en-US" sz="2400" dirty="0" err="1">
                <a:ea typeface="+mn-lt"/>
                <a:cs typeface="+mn-lt"/>
              </a:rPr>
              <a:t>khai</a:t>
            </a:r>
            <a:r>
              <a:rPr lang="en-US" sz="2400" dirty="0">
                <a:ea typeface="+mn-lt"/>
                <a:cs typeface="+mn-lt"/>
              </a:rPr>
              <a:t> </a:t>
            </a:r>
            <a:r>
              <a:rPr lang="en-US" sz="2400" dirty="0" err="1">
                <a:ea typeface="+mn-lt"/>
                <a:cs typeface="+mn-lt"/>
              </a:rPr>
              <a:t>thực</a:t>
            </a:r>
            <a:r>
              <a:rPr lang="en-US" sz="2400" dirty="0">
                <a:ea typeface="+mn-lt"/>
                <a:cs typeface="+mn-lt"/>
              </a:rPr>
              <a:t> </a:t>
            </a:r>
            <a:r>
              <a:rPr lang="en-US" sz="2400" dirty="0" err="1">
                <a:ea typeface="+mn-lt"/>
                <a:cs typeface="+mn-lt"/>
              </a:rPr>
              <a:t>hiện</a:t>
            </a:r>
            <a:r>
              <a:rPr lang="en-US" sz="2400" dirty="0">
                <a:ea typeface="+mn-lt"/>
                <a:cs typeface="+mn-lt"/>
              </a:rPr>
              <a:t> </a:t>
            </a:r>
            <a:r>
              <a:rPr lang="en-US" sz="2400" dirty="0" err="1">
                <a:ea typeface="+mn-lt"/>
                <a:cs typeface="+mn-lt"/>
              </a:rPr>
              <a:t>được</a:t>
            </a:r>
            <a:r>
              <a:rPr lang="en-US" sz="2400" dirty="0">
                <a:ea typeface="+mn-lt"/>
                <a:cs typeface="+mn-lt"/>
              </a:rPr>
              <a:t> </a:t>
            </a:r>
            <a:r>
              <a:rPr lang="en-US" sz="2400" dirty="0" err="1">
                <a:ea typeface="+mn-lt"/>
                <a:cs typeface="+mn-lt"/>
              </a:rPr>
              <a:t>trong</a:t>
            </a:r>
            <a:r>
              <a:rPr lang="en-US" sz="2400" dirty="0">
                <a:ea typeface="+mn-lt"/>
                <a:cs typeface="+mn-lt"/>
              </a:rPr>
              <a:t> </a:t>
            </a:r>
            <a:r>
              <a:rPr lang="en-US" sz="2400" dirty="0" err="1">
                <a:ea typeface="+mn-lt"/>
                <a:cs typeface="+mn-lt"/>
              </a:rPr>
              <a:t>thực</a:t>
            </a:r>
            <a:r>
              <a:rPr lang="en-US" sz="2400" dirty="0">
                <a:ea typeface="+mn-lt"/>
                <a:cs typeface="+mn-lt"/>
              </a:rPr>
              <a:t> </a:t>
            </a:r>
            <a:r>
              <a:rPr lang="en-US" sz="2400" dirty="0" err="1">
                <a:ea typeface="+mn-lt"/>
                <a:cs typeface="+mn-lt"/>
              </a:rPr>
              <a:t>tiễn</a:t>
            </a:r>
            <a:endParaRPr lang="en-US" dirty="0"/>
          </a:p>
          <a:p>
            <a:pPr marL="457200" lvl="1" indent="0" fontAlgn="base">
              <a:buNone/>
            </a:pPr>
            <a:endParaRPr lang="en-US" sz="1900" dirty="0">
              <a:latin typeface="Gill Sans MT" panose="020B0502020104020203" pitchFamily="34" charset="0"/>
            </a:endParaRPr>
          </a:p>
          <a:p>
            <a:pPr fontAlgn="base">
              <a:buFont typeface="Gill Sans MT" panose="020B0502020104020203" pitchFamily="34" charset="0"/>
              <a:buChar char="ˉ"/>
            </a:pPr>
            <a:endParaRPr lang="en-US" sz="2700" dirty="0">
              <a:latin typeface="Gill Sans MT" panose="020B0502020104020203" pitchFamily="34" charset="0"/>
            </a:endParaRPr>
          </a:p>
          <a:p>
            <a:pPr fontAlgn="base">
              <a:buFont typeface="Gill Sans MT" panose="020B0502020104020203" pitchFamily="34" charset="0"/>
              <a:buChar char="ˉ"/>
            </a:pPr>
            <a:endParaRPr lang="en-US" sz="2700" dirty="0">
              <a:latin typeface="Gill Sans MT" panose="020B0502020104020203" pitchFamily="34" charset="0"/>
            </a:endParaRPr>
          </a:p>
          <a:p>
            <a:pPr lvl="1" fontAlgn="base">
              <a:buFont typeface="Gill Sans MT" panose="020B0502020104020203" pitchFamily="34" charset="0"/>
              <a:buChar char="ˉ"/>
            </a:pPr>
            <a:endParaRPr lang="en-US" sz="2300" dirty="0">
              <a:latin typeface="Gill Sans MT" panose="020B0502020104020203" pitchFamily="34" charset="0"/>
            </a:endParaRPr>
          </a:p>
          <a:p>
            <a:pPr lvl="2"/>
            <a:endParaRPr lang="en-US" sz="1500" dirty="0">
              <a:latin typeface="Gill Sans MT" panose="020B0502020104020203" pitchFamily="34" charset="0"/>
            </a:endParaRPr>
          </a:p>
          <a:p>
            <a:endParaRPr lang="en-US" sz="2300" dirty="0">
              <a:latin typeface="Gill Sans MT" panose="020B0502020104020203" pitchFamily="34" charset="0"/>
            </a:endParaRPr>
          </a:p>
          <a:p>
            <a:endParaRPr lang="en-US" sz="2300" dirty="0">
              <a:latin typeface="Gill Sans MT" panose="020B0502020104020203" pitchFamily="34" charset="0"/>
            </a:endParaRPr>
          </a:p>
        </p:txBody>
      </p:sp>
      <p:pic>
        <p:nvPicPr>
          <p:cNvPr id="8" name="Picture 7" descr="Nhóm người ngồi xung quanh bàn dài lắng nghe diễn giả là người phù nữ trên bục phát biểu.">
            <a:extLst>
              <a:ext uri="{FF2B5EF4-FFF2-40B4-BE49-F238E27FC236}">
                <a16:creationId xmlns:a16="http://schemas.microsoft.com/office/drawing/2014/main" id="{E490FD6D-00D2-8B19-BEEF-2FDD657E42FB}"/>
              </a:ext>
            </a:extLst>
          </p:cNvPr>
          <p:cNvPicPr>
            <a:picLocks noChangeAspect="1"/>
          </p:cNvPicPr>
          <p:nvPr/>
        </p:nvPicPr>
        <p:blipFill>
          <a:blip r:embed="rId3"/>
          <a:stretch>
            <a:fillRect/>
          </a:stretch>
        </p:blipFill>
        <p:spPr>
          <a:xfrm>
            <a:off x="6473081" y="1873519"/>
            <a:ext cx="5492974" cy="3661007"/>
          </a:xfrm>
          <a:prstGeom prst="rect">
            <a:avLst/>
          </a:prstGeom>
        </p:spPr>
      </p:pic>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0" y="638277"/>
            <a:ext cx="8248305" cy="92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Công c</a:t>
            </a:r>
            <a:r>
              <a:rPr kumimoji="0" lang="vi-VN" sz="3300" b="0" i="0" u="none" strike="noStrike" kern="1200" cap="none" spc="0" normalizeH="0" baseline="0" noProof="0" dirty="0">
                <a:ln>
                  <a:noFill/>
                </a:ln>
                <a:solidFill>
                  <a:srgbClr val="B00004"/>
                </a:solidFill>
                <a:effectLst/>
                <a:uLnTx/>
                <a:uFillTx/>
                <a:latin typeface="Lucida Grande" panose="020B0600040502020204" pitchFamily="34" charset="0"/>
                <a:ea typeface="+mj-ea"/>
                <a:cs typeface="Gill Sans" panose="020B0502020104020203" pitchFamily="34" charset="-79"/>
              </a:rPr>
              <a:t>ụ</a:t>
            </a: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 </a:t>
            </a:r>
            <a:r>
              <a:rPr kumimoji="0" lang="vi-VN" sz="3300" b="0" i="0" u="none" strike="noStrike" kern="1200" cap="none" spc="0" normalizeH="0" baseline="0" noProof="0" dirty="0">
                <a:ln>
                  <a:noFill/>
                </a:ln>
                <a:solidFill>
                  <a:srgbClr val="B00004"/>
                </a:solidFill>
                <a:effectLst/>
                <a:uLnTx/>
                <a:uFillTx/>
                <a:latin typeface="Lucida Grande" panose="020B0600040502020204" pitchFamily="34" charset="0"/>
                <a:ea typeface="+mj-ea"/>
                <a:cs typeface="Gill Sans" panose="020B0502020104020203" pitchFamily="34" charset="-79"/>
              </a:rPr>
              <a:t>đ</a:t>
            </a: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ánh giá ch</a:t>
            </a:r>
            <a:r>
              <a:rPr kumimoji="0" lang="vi-VN" sz="3300" b="0" i="0" u="none" strike="noStrike" kern="1200" cap="none" spc="0" normalizeH="0" baseline="0" noProof="0" dirty="0">
                <a:ln>
                  <a:noFill/>
                </a:ln>
                <a:solidFill>
                  <a:srgbClr val="B00004"/>
                </a:solidFill>
                <a:effectLst/>
                <a:uLnTx/>
                <a:uFillTx/>
                <a:latin typeface="Lucida Grande" panose="020B0600040502020204" pitchFamily="34" charset="0"/>
                <a:ea typeface="+mj-ea"/>
                <a:cs typeface="Gill Sans" panose="020B0502020104020203" pitchFamily="34" charset="-79"/>
              </a:rPr>
              <a:t>ỉ</a:t>
            </a: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 s</a:t>
            </a:r>
            <a:r>
              <a:rPr kumimoji="0" lang="vi-VN" sz="3300" b="0" i="0" u="none" strike="noStrike" kern="1200" cap="none" spc="0" normalizeH="0" baseline="0" noProof="0" dirty="0">
                <a:ln>
                  <a:noFill/>
                </a:ln>
                <a:solidFill>
                  <a:srgbClr val="B00004"/>
                </a:solidFill>
                <a:effectLst/>
                <a:uLnTx/>
                <a:uFillTx/>
                <a:latin typeface="Lucida Grande" panose="020B0600040502020204" pitchFamily="34" charset="0"/>
                <a:ea typeface="+mj-ea"/>
                <a:cs typeface="Gill Sans" panose="020B0502020104020203" pitchFamily="34" charset="-79"/>
              </a:rPr>
              <a:t>ố</a:t>
            </a: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 n</a:t>
            </a:r>
            <a:r>
              <a:rPr kumimoji="0" lang="vi-VN" sz="3300" b="0" i="0" u="none" strike="noStrike" kern="1200" cap="none" spc="0" normalizeH="0" baseline="0" noProof="0" dirty="0">
                <a:ln>
                  <a:noFill/>
                </a:ln>
                <a:solidFill>
                  <a:srgbClr val="B00004"/>
                </a:solidFill>
                <a:effectLst/>
                <a:uLnTx/>
                <a:uFillTx/>
                <a:latin typeface="Lucida Grande" panose="020B0600040502020204" pitchFamily="34" charset="0"/>
                <a:ea typeface="+mj-ea"/>
                <a:cs typeface="Gill Sans" panose="020B0502020104020203" pitchFamily="34" charset="-79"/>
              </a:rPr>
              <a:t>ă</a:t>
            </a: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ng l</a:t>
            </a:r>
            <a:r>
              <a:rPr kumimoji="0" lang="vi-VN" sz="3300" b="0" i="0" u="none" strike="noStrike" kern="1200" cap="none" spc="0" normalizeH="0" baseline="0" noProof="0" dirty="0">
                <a:ln>
                  <a:noFill/>
                </a:ln>
                <a:solidFill>
                  <a:srgbClr val="B00004"/>
                </a:solidFill>
                <a:effectLst/>
                <a:uLnTx/>
                <a:uFillTx/>
                <a:latin typeface="Lucida Grande" panose="020B0600040502020204" pitchFamily="34" charset="0"/>
                <a:ea typeface="+mj-ea"/>
                <a:cs typeface="Gill Sans" panose="020B0502020104020203" pitchFamily="34" charset="-79"/>
              </a:rPr>
              <a:t>ự</a:t>
            </a: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c qu</a:t>
            </a:r>
            <a:r>
              <a:rPr kumimoji="0" lang="vi-VN" sz="3300" b="0" i="0" u="none" strike="noStrike" kern="1200" cap="none" spc="0" normalizeH="0" baseline="0" noProof="0" dirty="0">
                <a:ln>
                  <a:noFill/>
                </a:ln>
                <a:solidFill>
                  <a:srgbClr val="B00004"/>
                </a:solidFill>
                <a:effectLst/>
                <a:uLnTx/>
                <a:uFillTx/>
                <a:latin typeface="Lucida Grande" panose="020B0600040502020204" pitchFamily="34" charset="0"/>
                <a:ea typeface="+mj-ea"/>
                <a:cs typeface="Gill Sans" panose="020B0502020104020203" pitchFamily="34" charset="-79"/>
              </a:rPr>
              <a:t>ả</a:t>
            </a: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n lý ch</a:t>
            </a:r>
            <a:r>
              <a:rPr kumimoji="0" lang="vi-VN" sz="3300" b="0" i="0" u="none" strike="noStrike" kern="1200" cap="none" spc="0" normalizeH="0" baseline="0" noProof="0" dirty="0">
                <a:ln>
                  <a:noFill/>
                </a:ln>
                <a:solidFill>
                  <a:srgbClr val="B00004"/>
                </a:solidFill>
                <a:effectLst/>
                <a:uLnTx/>
                <a:uFillTx/>
                <a:latin typeface="Lucida Grande" panose="020B0600040502020204" pitchFamily="34" charset="0"/>
                <a:ea typeface="+mj-ea"/>
                <a:cs typeface="Gill Sans" panose="020B0502020104020203" pitchFamily="34" charset="-79"/>
              </a:rPr>
              <a:t>ấ</a:t>
            </a: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t th</a:t>
            </a:r>
            <a:r>
              <a:rPr kumimoji="0" lang="vi-VN" sz="3300" b="0" i="0" u="none" strike="noStrike" kern="1200" cap="none" spc="0" normalizeH="0" baseline="0" noProof="0" dirty="0">
                <a:ln>
                  <a:noFill/>
                </a:ln>
                <a:solidFill>
                  <a:srgbClr val="B00004"/>
                </a:solidFill>
                <a:effectLst/>
                <a:uLnTx/>
                <a:uFillTx/>
                <a:latin typeface="Lucida Grande" panose="020B0600040502020204" pitchFamily="34" charset="0"/>
                <a:ea typeface="+mj-ea"/>
                <a:cs typeface="Gill Sans" panose="020B0502020104020203" pitchFamily="34" charset="-79"/>
              </a:rPr>
              <a:t>ả</a:t>
            </a: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i r</a:t>
            </a:r>
            <a:r>
              <a:rPr kumimoji="0" lang="vi-VN" sz="3300" b="0" i="0" u="none" strike="noStrike" kern="1200" cap="none" spc="0" normalizeH="0" baseline="0" noProof="0" dirty="0">
                <a:ln>
                  <a:noFill/>
                </a:ln>
                <a:solidFill>
                  <a:srgbClr val="B00004"/>
                </a:solidFill>
                <a:effectLst/>
                <a:uLnTx/>
                <a:uFillTx/>
                <a:latin typeface="Lucida Grande" panose="020B0600040502020204" pitchFamily="34" charset="0"/>
                <a:ea typeface="+mj-ea"/>
                <a:cs typeface="Gill Sans" panose="020B0502020104020203" pitchFamily="34" charset="-79"/>
              </a:rPr>
              <a:t>ắ</a:t>
            </a: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n t</a:t>
            </a:r>
            <a:r>
              <a:rPr kumimoji="0" lang="vi-VN" sz="3300" b="0" i="0" u="none" strike="noStrike" kern="1200" cap="none" spc="0" normalizeH="0" baseline="0" noProof="0" dirty="0">
                <a:ln>
                  <a:noFill/>
                </a:ln>
                <a:solidFill>
                  <a:srgbClr val="B00004"/>
                </a:solidFill>
                <a:effectLst/>
                <a:uLnTx/>
                <a:uFillTx/>
                <a:latin typeface="Lucida Grande" panose="020B0600040502020204" pitchFamily="34" charset="0"/>
                <a:ea typeface="+mj-ea"/>
                <a:cs typeface="Gill Sans" panose="020B0502020104020203" pitchFamily="34" charset="-79"/>
              </a:rPr>
              <a:t>ạ</a:t>
            </a: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i </a:t>
            </a:r>
            <a:r>
              <a:rPr kumimoji="0" lang="vi-VN" sz="3300" b="0" i="0" u="none" strike="noStrike" kern="1200" cap="none" spc="0" normalizeH="0" baseline="0" noProof="0" dirty="0">
                <a:ln>
                  <a:noFill/>
                </a:ln>
                <a:solidFill>
                  <a:srgbClr val="B00004"/>
                </a:solidFill>
                <a:effectLst/>
                <a:uLnTx/>
                <a:uFillTx/>
                <a:latin typeface="Lucida Grande" panose="020B0600040502020204" pitchFamily="34" charset="0"/>
                <a:ea typeface="+mj-ea"/>
                <a:cs typeface="Gill Sans" panose="020B0502020104020203" pitchFamily="34" charset="-79"/>
              </a:rPr>
              <a:t>đị</a:t>
            </a: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a ph</a:t>
            </a:r>
            <a:r>
              <a:rPr kumimoji="0" lang="vi-VN" sz="3300" b="0" i="0" u="none" strike="noStrike" kern="1200" cap="none" spc="0" normalizeH="0" baseline="0" noProof="0" dirty="0">
                <a:ln>
                  <a:noFill/>
                </a:ln>
                <a:solidFill>
                  <a:srgbClr val="B00004"/>
                </a:solidFill>
                <a:effectLst/>
                <a:uLnTx/>
                <a:uFillTx/>
                <a:latin typeface="Lucida Grande" panose="020B0600040502020204" pitchFamily="34" charset="0"/>
                <a:ea typeface="+mj-ea"/>
                <a:cs typeface="Gill Sans" panose="020B0502020104020203" pitchFamily="34" charset="-79"/>
              </a:rPr>
              <a:t>ươ</a:t>
            </a: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ng (g</a:t>
            </a:r>
            <a:r>
              <a:rPr kumimoji="0" lang="vi-VN" sz="3300" b="0" i="0" u="none" strike="noStrike" kern="1200" cap="none" spc="0" normalizeH="0" baseline="0" noProof="0" dirty="0">
                <a:ln>
                  <a:noFill/>
                </a:ln>
                <a:solidFill>
                  <a:srgbClr val="B00004"/>
                </a:solidFill>
                <a:effectLst/>
                <a:uLnTx/>
                <a:uFillTx/>
                <a:latin typeface="Lucida Grande" panose="020B0600040502020204" pitchFamily="34" charset="0"/>
                <a:ea typeface="+mj-ea"/>
                <a:cs typeface="Gill Sans" panose="020B0502020104020203" pitchFamily="34" charset="-79"/>
              </a:rPr>
              <a:t>ọ</a:t>
            </a: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i t</a:t>
            </a:r>
            <a:r>
              <a:rPr kumimoji="0" lang="vi-VN" sz="3300" b="0" i="0" u="none" strike="noStrike" kern="1200" cap="none" spc="0" normalizeH="0" baseline="0" noProof="0" dirty="0">
                <a:ln>
                  <a:noFill/>
                </a:ln>
                <a:solidFill>
                  <a:srgbClr val="B00004"/>
                </a:solidFill>
                <a:effectLst/>
                <a:uLnTx/>
                <a:uFillTx/>
                <a:latin typeface="Lucida Grande" panose="020B0600040502020204" pitchFamily="34" charset="0"/>
                <a:ea typeface="+mj-ea"/>
                <a:cs typeface="Gill Sans" panose="020B0502020104020203" pitchFamily="34" charset="-79"/>
              </a:rPr>
              <a:t>ắ</a:t>
            </a: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t là ch</a:t>
            </a:r>
            <a:r>
              <a:rPr kumimoji="0" lang="vi-VN" sz="3300" b="0" i="0" u="none" strike="noStrike" kern="1200" cap="none" spc="0" normalizeH="0" baseline="0" noProof="0" dirty="0">
                <a:ln>
                  <a:noFill/>
                </a:ln>
                <a:solidFill>
                  <a:srgbClr val="B00004"/>
                </a:solidFill>
                <a:effectLst/>
                <a:uLnTx/>
                <a:uFillTx/>
                <a:latin typeface="Lucida Grande" panose="020B0600040502020204" pitchFamily="34" charset="0"/>
                <a:ea typeface="+mj-ea"/>
                <a:cs typeface="Gill Sans" panose="020B0502020104020203" pitchFamily="34" charset="-79"/>
              </a:rPr>
              <a:t>ỉ</a:t>
            </a: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 s</a:t>
            </a:r>
            <a:r>
              <a:rPr kumimoji="0" lang="vi-VN" sz="3300" b="0" i="0" u="none" strike="noStrike" kern="1200" cap="none" spc="0" normalizeH="0" baseline="0" noProof="0" dirty="0">
                <a:ln>
                  <a:noFill/>
                </a:ln>
                <a:solidFill>
                  <a:srgbClr val="B00004"/>
                </a:solidFill>
                <a:effectLst/>
                <a:uLnTx/>
                <a:uFillTx/>
                <a:latin typeface="Lucida Grande" panose="020B0600040502020204" pitchFamily="34" charset="0"/>
                <a:ea typeface="+mj-ea"/>
                <a:cs typeface="Gill Sans" panose="020B0502020104020203" pitchFamily="34" charset="-79"/>
              </a:rPr>
              <a:t>ố</a:t>
            </a: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 n</a:t>
            </a:r>
            <a:r>
              <a:rPr kumimoji="0" lang="vi-VN" sz="3300" b="0" i="0" u="none" strike="noStrike" kern="1200" cap="none" spc="0" normalizeH="0" baseline="0" noProof="0" dirty="0">
                <a:ln>
                  <a:noFill/>
                </a:ln>
                <a:solidFill>
                  <a:srgbClr val="B00004"/>
                </a:solidFill>
                <a:effectLst/>
                <a:uLnTx/>
                <a:uFillTx/>
                <a:latin typeface="Lucida Grande" panose="020B0600040502020204" pitchFamily="34" charset="0"/>
                <a:ea typeface="+mj-ea"/>
                <a:cs typeface="Gill Sans" panose="020B0502020104020203" pitchFamily="34" charset="-79"/>
              </a:rPr>
              <a:t>ă</a:t>
            </a: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ng l</a:t>
            </a:r>
            <a:r>
              <a:rPr kumimoji="0" lang="vi-VN" sz="3300" b="0" i="0" u="none" strike="noStrike" kern="1200" cap="none" spc="0" normalizeH="0" baseline="0" noProof="0" dirty="0">
                <a:ln>
                  <a:noFill/>
                </a:ln>
                <a:solidFill>
                  <a:srgbClr val="B00004"/>
                </a:solidFill>
                <a:effectLst/>
                <a:uLnTx/>
                <a:uFillTx/>
                <a:latin typeface="Lucida Grande" panose="020B0600040502020204" pitchFamily="34" charset="0"/>
                <a:ea typeface="+mj-ea"/>
                <a:cs typeface="Gill Sans" panose="020B0502020104020203" pitchFamily="34" charset="-79"/>
              </a:rPr>
              <a:t>ự</a:t>
            </a:r>
            <a:r>
              <a:rPr kumimoji="0" lang="vi-VN" sz="3300" b="0" i="0" u="none" strike="noStrike" kern="1200" cap="none" spc="0" normalizeH="0" baseline="0" noProof="0" dirty="0">
                <a:ln>
                  <a:noFill/>
                </a:ln>
                <a:solidFill>
                  <a:srgbClr val="B00004"/>
                </a:solidFill>
                <a:effectLst/>
                <a:uLnTx/>
                <a:uFillTx/>
                <a:latin typeface="Gill Sans" panose="020B0502020104020203" pitchFamily="34" charset="-79"/>
                <a:ea typeface="+mj-ea"/>
                <a:cs typeface="Gill Sans" panose="020B0502020104020203" pitchFamily="34" charset="-79"/>
              </a:rPr>
              <a:t>c)</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Gill Sans MT"/>
              <a:ea typeface="+mj-ea"/>
              <a:cs typeface="Gill Sans MT"/>
            </a:endParaRPr>
          </a:p>
        </p:txBody>
      </p:sp>
    </p:spTree>
    <p:extLst>
      <p:ext uri="{BB962C8B-B14F-4D97-AF65-F5344CB8AC3E}">
        <p14:creationId xmlns:p14="http://schemas.microsoft.com/office/powerpoint/2010/main" val="4152176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45212" y="821916"/>
            <a:ext cx="7246787" cy="4712610"/>
          </a:xfrm>
        </p:spPr>
        <p:txBody>
          <a:bodyPr vert="horz" lIns="91440" tIns="45720" rIns="91440" bIns="45720" rtlCol="0" anchor="t">
            <a:normAutofit/>
          </a:bodyPr>
          <a:lstStyle/>
          <a:p>
            <a:pPr marL="0" indent="0">
              <a:buNone/>
            </a:pPr>
            <a:endParaRPr lang="en-US" sz="2400" dirty="0"/>
          </a:p>
          <a:p>
            <a:pPr marL="0" indent="0">
              <a:buNone/>
            </a:pPr>
            <a:r>
              <a:rPr lang="en-US" sz="2400" dirty="0" err="1"/>
              <a:t>Bộ</a:t>
            </a:r>
            <a:r>
              <a:rPr lang="en-US" sz="2400" dirty="0"/>
              <a:t> </a:t>
            </a:r>
            <a:r>
              <a:rPr lang="en-US" sz="2400" dirty="0" err="1"/>
              <a:t>công</a:t>
            </a:r>
            <a:r>
              <a:rPr lang="en-US" sz="2400" dirty="0"/>
              <a:t> </a:t>
            </a:r>
            <a:r>
              <a:rPr lang="en-US" sz="2400" dirty="0" err="1"/>
              <a:t>cụ</a:t>
            </a:r>
            <a:r>
              <a:rPr lang="en-US" sz="2400" dirty="0"/>
              <a:t> </a:t>
            </a:r>
            <a:r>
              <a:rPr lang="en-US" sz="2400" dirty="0" err="1"/>
              <a:t>được</a:t>
            </a:r>
            <a:r>
              <a:rPr lang="en-US" sz="2400" dirty="0"/>
              <a:t> </a:t>
            </a:r>
            <a:r>
              <a:rPr lang="en-US" sz="2400" dirty="0" err="1"/>
              <a:t>xây</a:t>
            </a:r>
            <a:r>
              <a:rPr lang="en-US" sz="2400" dirty="0"/>
              <a:t> dung bao </a:t>
            </a:r>
            <a:r>
              <a:rPr lang="en-US" sz="2400" dirty="0" err="1"/>
              <a:t>gồm</a:t>
            </a:r>
            <a:r>
              <a:rPr lang="en-US" sz="2400" dirty="0"/>
              <a:t> 6 </a:t>
            </a:r>
            <a:r>
              <a:rPr lang="en-US" sz="2400" dirty="0" err="1"/>
              <a:t>hợp</a:t>
            </a:r>
            <a:r>
              <a:rPr lang="en-US" sz="2400" dirty="0"/>
              <a:t> </a:t>
            </a:r>
            <a:r>
              <a:rPr lang="en-US" sz="2400" dirty="0" err="1"/>
              <a:t>phần</a:t>
            </a:r>
            <a:endParaRPr lang="en-US" sz="2400" dirty="0">
              <a:latin typeface="Gill Sans MT"/>
            </a:endParaRPr>
          </a:p>
          <a:p>
            <a:endParaRPr lang="vi-VN" dirty="0">
              <a:effectLst/>
            </a:endParaRPr>
          </a:p>
          <a:p>
            <a:pPr marL="742950" lvl="1" indent="-285750">
              <a:buFont typeface="+mj-lt"/>
              <a:buAutoNum type="arabicPeriod"/>
            </a:pPr>
            <a:r>
              <a:rPr lang="vi-VN" dirty="0">
                <a:solidFill>
                  <a:srgbClr val="000000"/>
                </a:solidFill>
                <a:effectLst/>
                <a:latin typeface="Gill Sans" panose="020B0502020104020203" pitchFamily="34" charset="-79"/>
                <a:cs typeface="Gill Sans" panose="020B0502020104020203" pitchFamily="34" charset="-79"/>
              </a:rPr>
              <a:t>K</a:t>
            </a:r>
            <a:r>
              <a:rPr lang="vi-VN" dirty="0">
                <a:solidFill>
                  <a:srgbClr val="000000"/>
                </a:solidFill>
                <a:effectLst/>
                <a:latin typeface="Lucida Grande" panose="020B0600040502020204" pitchFamily="34" charset="0"/>
                <a:cs typeface="Gill Sans" panose="020B0502020104020203" pitchFamily="34" charset="-79"/>
              </a:rPr>
              <a:t>ế</a:t>
            </a:r>
            <a:r>
              <a:rPr lang="vi-VN" dirty="0">
                <a:solidFill>
                  <a:srgbClr val="000000"/>
                </a:solidFill>
                <a:effectLst/>
                <a:latin typeface="Gill Sans" panose="020B0502020104020203" pitchFamily="34" charset="-79"/>
                <a:cs typeface="Gill Sans" panose="020B0502020104020203" pitchFamily="34" charset="-79"/>
              </a:rPr>
              <a:t> ho</a:t>
            </a:r>
            <a:r>
              <a:rPr lang="vi-VN" dirty="0">
                <a:solidFill>
                  <a:srgbClr val="000000"/>
                </a:solidFill>
                <a:effectLst/>
                <a:latin typeface="Lucida Grande" panose="020B0600040502020204" pitchFamily="34" charset="0"/>
                <a:cs typeface="Gill Sans" panose="020B0502020104020203" pitchFamily="34" charset="-79"/>
              </a:rPr>
              <a:t>ạ</a:t>
            </a:r>
            <a:r>
              <a:rPr lang="vi-VN" dirty="0">
                <a:solidFill>
                  <a:srgbClr val="000000"/>
                </a:solidFill>
                <a:effectLst/>
                <a:latin typeface="Gill Sans" panose="020B0502020104020203" pitchFamily="34" charset="-79"/>
                <a:cs typeface="Gill Sans" panose="020B0502020104020203" pitchFamily="34" charset="-79"/>
              </a:rPr>
              <a:t>ch, quy ho</a:t>
            </a:r>
            <a:r>
              <a:rPr lang="vi-VN" dirty="0">
                <a:solidFill>
                  <a:srgbClr val="000000"/>
                </a:solidFill>
                <a:effectLst/>
                <a:latin typeface="Lucida Grande" panose="020B0600040502020204" pitchFamily="34" charset="0"/>
                <a:cs typeface="Gill Sans" panose="020B0502020104020203" pitchFamily="34" charset="-79"/>
              </a:rPr>
              <a:t>ạ</a:t>
            </a:r>
            <a:r>
              <a:rPr lang="vi-VN" dirty="0">
                <a:solidFill>
                  <a:srgbClr val="000000"/>
                </a:solidFill>
                <a:effectLst/>
                <a:latin typeface="Gill Sans" panose="020B0502020104020203" pitchFamily="34" charset="-79"/>
                <a:cs typeface="Gill Sans" panose="020B0502020104020203" pitchFamily="34" charset="-79"/>
              </a:rPr>
              <a:t>ch</a:t>
            </a:r>
          </a:p>
          <a:p>
            <a:pPr marL="742950" lvl="1" indent="-285750">
              <a:buFont typeface="+mj-lt"/>
              <a:buAutoNum type="arabicPeriod"/>
            </a:pPr>
            <a:r>
              <a:rPr lang="vi-VN" dirty="0">
                <a:solidFill>
                  <a:srgbClr val="000000"/>
                </a:solidFill>
                <a:effectLst/>
                <a:latin typeface="Gill Sans" panose="020B0502020104020203" pitchFamily="34" charset="-79"/>
                <a:cs typeface="Gill Sans" panose="020B0502020104020203" pitchFamily="34" charset="-79"/>
              </a:rPr>
              <a:t>Chính sách</a:t>
            </a:r>
            <a:r>
              <a:rPr lang="en-US" dirty="0">
                <a:solidFill>
                  <a:srgbClr val="000000"/>
                </a:solidFill>
                <a:effectLst/>
                <a:latin typeface="Gill Sans" panose="020B0502020104020203" pitchFamily="34" charset="-79"/>
                <a:cs typeface="Gill Sans" panose="020B0502020104020203" pitchFamily="34" charset="-79"/>
              </a:rPr>
              <a:t> </a:t>
            </a:r>
            <a:r>
              <a:rPr lang="en-US" dirty="0" err="1">
                <a:solidFill>
                  <a:srgbClr val="000000"/>
                </a:solidFill>
                <a:effectLst/>
                <a:latin typeface="Gill Sans" panose="020B0502020104020203" pitchFamily="34" charset="-79"/>
                <a:cs typeface="Gill Sans" panose="020B0502020104020203" pitchFamily="34" charset="-79"/>
              </a:rPr>
              <a:t>và</a:t>
            </a:r>
            <a:r>
              <a:rPr lang="vi-VN" dirty="0">
                <a:solidFill>
                  <a:srgbClr val="000000"/>
                </a:solidFill>
                <a:effectLst/>
                <a:latin typeface="Gill Sans" panose="020B0502020104020203" pitchFamily="34" charset="-79"/>
                <a:cs typeface="Gill Sans" panose="020B0502020104020203" pitchFamily="34" charset="-79"/>
              </a:rPr>
              <a:t> pháp lu</a:t>
            </a:r>
            <a:r>
              <a:rPr lang="vi-VN" dirty="0">
                <a:solidFill>
                  <a:srgbClr val="000000"/>
                </a:solidFill>
                <a:effectLst/>
                <a:latin typeface="Lucida Grande" panose="020B0600040502020204" pitchFamily="34" charset="0"/>
                <a:cs typeface="Gill Sans" panose="020B0502020104020203" pitchFamily="34" charset="-79"/>
              </a:rPr>
              <a:t>ậ</a:t>
            </a:r>
            <a:r>
              <a:rPr lang="vi-VN" dirty="0">
                <a:solidFill>
                  <a:srgbClr val="000000"/>
                </a:solidFill>
                <a:effectLst/>
                <a:latin typeface="Gill Sans" panose="020B0502020104020203" pitchFamily="34" charset="-79"/>
                <a:cs typeface="Gill Sans" panose="020B0502020104020203" pitchFamily="34" charset="-79"/>
              </a:rPr>
              <a:t>t</a:t>
            </a:r>
          </a:p>
          <a:p>
            <a:pPr marL="742950" lvl="1" indent="-285750">
              <a:buFont typeface="+mj-lt"/>
              <a:buAutoNum type="arabicPeriod"/>
            </a:pPr>
            <a:r>
              <a:rPr lang="vi-VN" dirty="0">
                <a:solidFill>
                  <a:srgbClr val="000000"/>
                </a:solidFill>
                <a:effectLst/>
                <a:latin typeface="Gill Sans" panose="020B0502020104020203" pitchFamily="34" charset="-79"/>
                <a:cs typeface="Gill Sans" panose="020B0502020104020203" pitchFamily="34" charset="-79"/>
              </a:rPr>
              <a:t>Qu</a:t>
            </a:r>
            <a:r>
              <a:rPr lang="vi-VN" dirty="0">
                <a:solidFill>
                  <a:srgbClr val="000000"/>
                </a:solidFill>
                <a:effectLst/>
                <a:latin typeface="Lucida Grande" panose="020B0600040502020204" pitchFamily="34" charset="0"/>
                <a:cs typeface="Gill Sans" panose="020B0502020104020203" pitchFamily="34" charset="-79"/>
              </a:rPr>
              <a:t>ả</a:t>
            </a:r>
            <a:r>
              <a:rPr lang="vi-VN" dirty="0">
                <a:solidFill>
                  <a:srgbClr val="000000"/>
                </a:solidFill>
                <a:effectLst/>
                <a:latin typeface="Gill Sans" panose="020B0502020104020203" pitchFamily="34" charset="-79"/>
                <a:cs typeface="Gill Sans" panose="020B0502020104020203" pitchFamily="34" charset="-79"/>
              </a:rPr>
              <a:t>n lý tài chính</a:t>
            </a:r>
          </a:p>
          <a:p>
            <a:pPr marL="742950" lvl="1" indent="-285750">
              <a:buFont typeface="+mj-lt"/>
              <a:buAutoNum type="arabicPeriod"/>
            </a:pPr>
            <a:r>
              <a:rPr lang="vi-VN" dirty="0">
                <a:solidFill>
                  <a:srgbClr val="000000"/>
                </a:solidFill>
                <a:effectLst/>
                <a:latin typeface="Gill Sans" panose="020B0502020104020203" pitchFamily="34" charset="-79"/>
                <a:cs typeface="Gill Sans" panose="020B0502020104020203" pitchFamily="34" charset="-79"/>
              </a:rPr>
              <a:t>Cung c</a:t>
            </a:r>
            <a:r>
              <a:rPr lang="vi-VN" dirty="0">
                <a:solidFill>
                  <a:srgbClr val="000000"/>
                </a:solidFill>
                <a:effectLst/>
                <a:latin typeface="Lucida Grande" panose="020B0600040502020204" pitchFamily="34" charset="0"/>
                <a:cs typeface="Gill Sans" panose="020B0502020104020203" pitchFamily="34" charset="-79"/>
              </a:rPr>
              <a:t>ấ</a:t>
            </a:r>
            <a:r>
              <a:rPr lang="vi-VN" dirty="0">
                <a:solidFill>
                  <a:srgbClr val="000000"/>
                </a:solidFill>
                <a:effectLst/>
                <a:latin typeface="Gill Sans" panose="020B0502020104020203" pitchFamily="34" charset="-79"/>
                <a:cs typeface="Gill Sans" panose="020B0502020104020203" pitchFamily="34" charset="-79"/>
              </a:rPr>
              <a:t>p d</a:t>
            </a:r>
            <a:r>
              <a:rPr lang="vi-VN" dirty="0">
                <a:solidFill>
                  <a:srgbClr val="000000"/>
                </a:solidFill>
                <a:effectLst/>
                <a:latin typeface="Lucida Grande" panose="020B0600040502020204" pitchFamily="34" charset="0"/>
                <a:cs typeface="Gill Sans" panose="020B0502020104020203" pitchFamily="34" charset="-79"/>
              </a:rPr>
              <a:t>ị</a:t>
            </a:r>
            <a:r>
              <a:rPr lang="vi-VN" dirty="0">
                <a:solidFill>
                  <a:srgbClr val="000000"/>
                </a:solidFill>
                <a:effectLst/>
                <a:latin typeface="Gill Sans" panose="020B0502020104020203" pitchFamily="34" charset="-79"/>
                <a:cs typeface="Gill Sans" panose="020B0502020104020203" pitchFamily="34" charset="-79"/>
              </a:rPr>
              <a:t>ch v</a:t>
            </a:r>
            <a:r>
              <a:rPr lang="vi-VN" dirty="0">
                <a:solidFill>
                  <a:srgbClr val="000000"/>
                </a:solidFill>
                <a:effectLst/>
                <a:latin typeface="Lucida Grande" panose="020B0600040502020204" pitchFamily="34" charset="0"/>
                <a:cs typeface="Gill Sans" panose="020B0502020104020203" pitchFamily="34" charset="-79"/>
              </a:rPr>
              <a:t>ụ</a:t>
            </a:r>
            <a:endParaRPr lang="vi-VN" dirty="0">
              <a:solidFill>
                <a:srgbClr val="000000"/>
              </a:solidFill>
              <a:effectLst/>
              <a:latin typeface="Gill Sans" panose="020B0502020104020203" pitchFamily="34" charset="-79"/>
              <a:cs typeface="Gill Sans" panose="020B0502020104020203" pitchFamily="34" charset="-79"/>
            </a:endParaRPr>
          </a:p>
          <a:p>
            <a:pPr marL="742950" lvl="1" indent="-285750">
              <a:buFont typeface="+mj-lt"/>
              <a:buAutoNum type="arabicPeriod"/>
            </a:pPr>
            <a:r>
              <a:rPr lang="vi-VN" dirty="0">
                <a:solidFill>
                  <a:srgbClr val="000000"/>
                </a:solidFill>
                <a:effectLst/>
                <a:latin typeface="Gill Sans" panose="020B0502020104020203" pitchFamily="34" charset="-79"/>
                <a:cs typeface="Gill Sans" panose="020B0502020104020203" pitchFamily="34" charset="-79"/>
              </a:rPr>
              <a:t>Ngu</a:t>
            </a:r>
            <a:r>
              <a:rPr lang="vi-VN" dirty="0">
                <a:solidFill>
                  <a:srgbClr val="000000"/>
                </a:solidFill>
                <a:effectLst/>
                <a:latin typeface="Lucida Grande" panose="020B0600040502020204" pitchFamily="34" charset="0"/>
                <a:cs typeface="Gill Sans" panose="020B0502020104020203" pitchFamily="34" charset="-79"/>
              </a:rPr>
              <a:t>ồ</a:t>
            </a:r>
            <a:r>
              <a:rPr lang="vi-VN" dirty="0">
                <a:solidFill>
                  <a:srgbClr val="000000"/>
                </a:solidFill>
                <a:effectLst/>
                <a:latin typeface="Gill Sans" panose="020B0502020104020203" pitchFamily="34" charset="-79"/>
                <a:cs typeface="Gill Sans" panose="020B0502020104020203" pitchFamily="34" charset="-79"/>
              </a:rPr>
              <a:t>n l</a:t>
            </a:r>
            <a:r>
              <a:rPr lang="vi-VN" dirty="0">
                <a:solidFill>
                  <a:srgbClr val="000000"/>
                </a:solidFill>
                <a:effectLst/>
                <a:latin typeface="Lucida Grande" panose="020B0600040502020204" pitchFamily="34" charset="0"/>
                <a:cs typeface="Gill Sans" panose="020B0502020104020203" pitchFamily="34" charset="-79"/>
              </a:rPr>
              <a:t>ự</a:t>
            </a:r>
            <a:r>
              <a:rPr lang="vi-VN" dirty="0">
                <a:solidFill>
                  <a:srgbClr val="000000"/>
                </a:solidFill>
                <a:effectLst/>
                <a:latin typeface="Gill Sans" panose="020B0502020104020203" pitchFamily="34" charset="-79"/>
                <a:cs typeface="Gill Sans" panose="020B0502020104020203" pitchFamily="34" charset="-79"/>
              </a:rPr>
              <a:t>c con ng</a:t>
            </a:r>
            <a:r>
              <a:rPr lang="vi-VN" dirty="0">
                <a:solidFill>
                  <a:srgbClr val="000000"/>
                </a:solidFill>
                <a:effectLst/>
                <a:latin typeface="Lucida Grande" panose="020B0600040502020204" pitchFamily="34" charset="0"/>
                <a:cs typeface="Gill Sans" panose="020B0502020104020203" pitchFamily="34" charset="-79"/>
              </a:rPr>
              <a:t>ườ</a:t>
            </a:r>
            <a:r>
              <a:rPr lang="vi-VN" dirty="0">
                <a:solidFill>
                  <a:srgbClr val="000000"/>
                </a:solidFill>
                <a:effectLst/>
                <a:latin typeface="Gill Sans" panose="020B0502020104020203" pitchFamily="34" charset="-79"/>
                <a:cs typeface="Gill Sans" panose="020B0502020104020203" pitchFamily="34" charset="-79"/>
              </a:rPr>
              <a:t>i</a:t>
            </a:r>
          </a:p>
          <a:p>
            <a:pPr marL="742950" lvl="1" indent="-285750">
              <a:buFont typeface="+mj-lt"/>
              <a:buAutoNum type="arabicPeriod"/>
            </a:pPr>
            <a:r>
              <a:rPr lang="vi-VN" dirty="0">
                <a:solidFill>
                  <a:srgbClr val="000000"/>
                </a:solidFill>
                <a:effectLst/>
                <a:latin typeface="Gill Sans" panose="020B0502020104020203" pitchFamily="34" charset="-79"/>
                <a:cs typeface="Gill Sans" panose="020B0502020104020203" pitchFamily="34" charset="-79"/>
              </a:rPr>
              <a:t>K</a:t>
            </a:r>
            <a:r>
              <a:rPr lang="vi-VN" dirty="0">
                <a:solidFill>
                  <a:srgbClr val="000000"/>
                </a:solidFill>
                <a:effectLst/>
                <a:latin typeface="Lucida Grande" panose="020B0600040502020204" pitchFamily="34" charset="0"/>
                <a:cs typeface="Gill Sans" panose="020B0502020104020203" pitchFamily="34" charset="-79"/>
              </a:rPr>
              <a:t>ế</a:t>
            </a:r>
            <a:r>
              <a:rPr lang="vi-VN" dirty="0">
                <a:solidFill>
                  <a:srgbClr val="000000"/>
                </a:solidFill>
                <a:effectLst/>
                <a:latin typeface="Gill Sans" panose="020B0502020104020203" pitchFamily="34" charset="-79"/>
                <a:cs typeface="Gill Sans" panose="020B0502020104020203" pitchFamily="34" charset="-79"/>
              </a:rPr>
              <a:t>t n</a:t>
            </a:r>
            <a:r>
              <a:rPr lang="vi-VN" dirty="0">
                <a:solidFill>
                  <a:srgbClr val="000000"/>
                </a:solidFill>
                <a:effectLst/>
                <a:latin typeface="Lucida Grande" panose="020B0600040502020204" pitchFamily="34" charset="0"/>
                <a:cs typeface="Gill Sans" panose="020B0502020104020203" pitchFamily="34" charset="-79"/>
              </a:rPr>
              <a:t>ố</a:t>
            </a:r>
            <a:r>
              <a:rPr lang="vi-VN" dirty="0">
                <a:solidFill>
                  <a:srgbClr val="000000"/>
                </a:solidFill>
                <a:effectLst/>
                <a:latin typeface="Gill Sans" panose="020B0502020104020203" pitchFamily="34" charset="-79"/>
                <a:cs typeface="Gill Sans" panose="020B0502020104020203" pitchFamily="34" charset="-79"/>
              </a:rPr>
              <a:t>i c</a:t>
            </a:r>
            <a:r>
              <a:rPr lang="vi-VN" dirty="0">
                <a:solidFill>
                  <a:srgbClr val="000000"/>
                </a:solidFill>
                <a:effectLst/>
                <a:latin typeface="Lucida Grande" panose="020B0600040502020204" pitchFamily="34" charset="0"/>
                <a:cs typeface="Gill Sans" panose="020B0502020104020203" pitchFamily="34" charset="-79"/>
              </a:rPr>
              <a:t>ộ</a:t>
            </a:r>
            <a:r>
              <a:rPr lang="vi-VN" dirty="0">
                <a:solidFill>
                  <a:srgbClr val="000000"/>
                </a:solidFill>
                <a:effectLst/>
                <a:latin typeface="Gill Sans" panose="020B0502020104020203" pitchFamily="34" charset="-79"/>
                <a:cs typeface="Gill Sans" panose="020B0502020104020203" pitchFamily="34" charset="-79"/>
              </a:rPr>
              <a:t>ng </a:t>
            </a:r>
            <a:r>
              <a:rPr lang="vi-VN" dirty="0">
                <a:solidFill>
                  <a:srgbClr val="000000"/>
                </a:solidFill>
                <a:effectLst/>
                <a:latin typeface="Lucida Grande" panose="020B0600040502020204" pitchFamily="34" charset="0"/>
                <a:cs typeface="Gill Sans" panose="020B0502020104020203" pitchFamily="34" charset="-79"/>
              </a:rPr>
              <a:t>đồ</a:t>
            </a:r>
            <a:r>
              <a:rPr lang="vi-VN" dirty="0">
                <a:solidFill>
                  <a:srgbClr val="000000"/>
                </a:solidFill>
                <a:effectLst/>
                <a:latin typeface="Gill Sans" panose="020B0502020104020203" pitchFamily="34" charset="-79"/>
                <a:cs typeface="Gill Sans" panose="020B0502020104020203" pitchFamily="34" charset="-79"/>
              </a:rPr>
              <a:t>ng</a:t>
            </a:r>
          </a:p>
          <a:p>
            <a:pPr marL="457200" lvl="1" indent="0" fontAlgn="base">
              <a:buNone/>
            </a:pPr>
            <a:endParaRPr lang="en-US" sz="1000" dirty="0">
              <a:latin typeface="Gill Sans MT"/>
            </a:endParaRPr>
          </a:p>
          <a:p>
            <a:pPr marL="457200" lvl="1" indent="0">
              <a:buNone/>
            </a:pPr>
            <a:endParaRPr lang="en-US" sz="1900" dirty="0">
              <a:latin typeface="Gill Sans MT" panose="020B0502020104020203" pitchFamily="34" charset="0"/>
            </a:endParaRPr>
          </a:p>
          <a:p>
            <a:pPr fontAlgn="base">
              <a:buFont typeface="Gill Sans MT" panose="020B0502020104020203" pitchFamily="34" charset="0"/>
              <a:buChar char="ˉ"/>
            </a:pPr>
            <a:endParaRPr lang="en-US" sz="2700" dirty="0">
              <a:latin typeface="Gill Sans MT" panose="020B0502020104020203" pitchFamily="34" charset="0"/>
            </a:endParaRPr>
          </a:p>
          <a:p>
            <a:endParaRPr lang="en-US" sz="2300" dirty="0">
              <a:latin typeface="Gill Sans MT" panose="020B0502020104020203" pitchFamily="34" charset="0"/>
            </a:endParaRPr>
          </a:p>
        </p:txBody>
      </p:sp>
      <p:pic>
        <p:nvPicPr>
          <p:cNvPr id="4" name="Picture 3" descr="Xe thu gom rác cỡ lớn.">
            <a:extLst>
              <a:ext uri="{FF2B5EF4-FFF2-40B4-BE49-F238E27FC236}">
                <a16:creationId xmlns:a16="http://schemas.microsoft.com/office/drawing/2014/main" id="{6AF7CCDB-AB27-781C-AACD-D78E6F3584E1}"/>
              </a:ext>
            </a:extLst>
          </p:cNvPr>
          <p:cNvPicPr>
            <a:picLocks noChangeAspect="1"/>
          </p:cNvPicPr>
          <p:nvPr/>
        </p:nvPicPr>
        <p:blipFill>
          <a:blip r:embed="rId3"/>
          <a:stretch>
            <a:fillRect/>
          </a:stretch>
        </p:blipFill>
        <p:spPr>
          <a:xfrm>
            <a:off x="272715" y="357304"/>
            <a:ext cx="4616687" cy="5721644"/>
          </a:xfrm>
          <a:prstGeom prst="rect">
            <a:avLst/>
          </a:prstGeom>
        </p:spPr>
      </p:pic>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4945213" y="357304"/>
            <a:ext cx="6974072" cy="92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Công</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cụ</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đánh</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giá</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chỉ</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số</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năng</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lực</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quản</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lý</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chat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thải</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rắn</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của</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địa</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phương</a:t>
            </a:r>
            <a:endParaRPr kumimoji="0" lang="en-US" sz="3200" b="0" i="0" u="none" strike="noStrike" kern="1200" cap="none" spc="0" normalizeH="0" baseline="0" noProof="0" dirty="0">
              <a:ln>
                <a:noFill/>
              </a:ln>
              <a:solidFill>
                <a:srgbClr val="C00000"/>
              </a:solidFill>
              <a:effectLst/>
              <a:uLnTx/>
              <a:uFillTx/>
              <a:latin typeface="Gill Sans MT"/>
              <a:ea typeface="+mj-ea"/>
              <a:cs typeface="Gill Sans MT"/>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Gill Sans MT"/>
              <a:ea typeface="+mj-ea"/>
              <a:cs typeface="Gill Sans MT"/>
            </a:endParaRPr>
          </a:p>
        </p:txBody>
      </p:sp>
      <p:sp>
        <p:nvSpPr>
          <p:cNvPr id="8" name="Slide Number Placeholder 4">
            <a:extLst>
              <a:ext uri="{FF2B5EF4-FFF2-40B4-BE49-F238E27FC236}">
                <a16:creationId xmlns:a16="http://schemas.microsoft.com/office/drawing/2014/main" id="{866E910F-404D-35E1-856B-989B0CEDB5C0}"/>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6</a:t>
            </a:fld>
            <a:endParaRPr lang="en-US" sz="1100"/>
          </a:p>
        </p:txBody>
      </p:sp>
      <p:sp>
        <p:nvSpPr>
          <p:cNvPr id="9" name="Footer Placeholder 3">
            <a:extLst>
              <a:ext uri="{FF2B5EF4-FFF2-40B4-BE49-F238E27FC236}">
                <a16:creationId xmlns:a16="http://schemas.microsoft.com/office/drawing/2014/main" id="{B57E2A59-634E-82BA-496C-50B06B4427E5}"/>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605982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746C9C-F274-5B66-C857-BA5921E4FF65}"/>
              </a:ext>
            </a:extLst>
          </p:cNvPr>
          <p:cNvSpPr>
            <a:spLocks noGrp="1"/>
          </p:cNvSpPr>
          <p:nvPr>
            <p:ph type="title"/>
          </p:nvPr>
        </p:nvSpPr>
        <p:spPr/>
        <p:txBody>
          <a:bodyPr/>
          <a:lstStyle/>
          <a:p>
            <a:pPr algn="l">
              <a:lnSpc>
                <a:spcPct val="90000"/>
              </a:lnSpc>
            </a:pPr>
            <a:r>
              <a:rPr lang="en-US" sz="3000" dirty="0" err="1">
                <a:solidFill>
                  <a:srgbClr val="C00000"/>
                </a:solidFill>
              </a:rPr>
              <a:t>Công</a:t>
            </a:r>
            <a:r>
              <a:rPr lang="en-US" sz="3000" dirty="0">
                <a:solidFill>
                  <a:srgbClr val="C00000"/>
                </a:solidFill>
              </a:rPr>
              <a:t> </a:t>
            </a:r>
            <a:r>
              <a:rPr lang="en-US" sz="3000" dirty="0" err="1">
                <a:solidFill>
                  <a:srgbClr val="C00000"/>
                </a:solidFill>
              </a:rPr>
              <a:t>cụ</a:t>
            </a:r>
            <a:r>
              <a:rPr lang="en-US" sz="3000" dirty="0">
                <a:solidFill>
                  <a:srgbClr val="C00000"/>
                </a:solidFill>
              </a:rPr>
              <a:t> </a:t>
            </a:r>
            <a:r>
              <a:rPr lang="en-US" sz="3000" dirty="0" err="1">
                <a:solidFill>
                  <a:srgbClr val="C00000"/>
                </a:solidFill>
              </a:rPr>
              <a:t>đánh</a:t>
            </a:r>
            <a:r>
              <a:rPr lang="en-US" sz="3000" dirty="0">
                <a:solidFill>
                  <a:srgbClr val="C00000"/>
                </a:solidFill>
              </a:rPr>
              <a:t> </a:t>
            </a:r>
            <a:r>
              <a:rPr lang="en-US" sz="3000" dirty="0" err="1">
                <a:solidFill>
                  <a:srgbClr val="C00000"/>
                </a:solidFill>
              </a:rPr>
              <a:t>giá</a:t>
            </a:r>
            <a:endParaRPr lang="en-US" sz="3000" dirty="0">
              <a:solidFill>
                <a:srgbClr val="C00000"/>
              </a:solidFill>
            </a:endParaRPr>
          </a:p>
        </p:txBody>
      </p:sp>
      <p:sp>
        <p:nvSpPr>
          <p:cNvPr id="5" name="TextBox 4">
            <a:extLst>
              <a:ext uri="{FF2B5EF4-FFF2-40B4-BE49-F238E27FC236}">
                <a16:creationId xmlns:a16="http://schemas.microsoft.com/office/drawing/2014/main" id="{D904A3F3-41E8-A21F-A9B8-16825E7BB8C8}"/>
              </a:ext>
            </a:extLst>
          </p:cNvPr>
          <p:cNvSpPr txBox="1"/>
          <p:nvPr/>
        </p:nvSpPr>
        <p:spPr>
          <a:xfrm>
            <a:off x="609601" y="1669759"/>
            <a:ext cx="10809456" cy="1846659"/>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effectLst/>
                <a:latin typeface="+mj-lt"/>
                <a:ea typeface="Gill Sans MT" panose="020B0502020104020203" pitchFamily="34" charset="0"/>
                <a:cs typeface="Gill Sans MT" panose="020B0502020104020203" pitchFamily="34" charset="0"/>
              </a:rPr>
              <a:t>Các</a:t>
            </a:r>
            <a:r>
              <a:rPr lang="en-US" sz="2400" dirty="0">
                <a:effectLst/>
                <a:latin typeface="+mj-lt"/>
                <a:ea typeface="Gill Sans MT" panose="020B0502020104020203" pitchFamily="34" charset="0"/>
                <a:cs typeface="Gill Sans MT" panose="020B0502020104020203" pitchFamily="34" charset="0"/>
              </a:rPr>
              <a:t> </a:t>
            </a:r>
            <a:r>
              <a:rPr lang="en-US" sz="2400" dirty="0" err="1">
                <a:effectLst/>
                <a:latin typeface="+mj-lt"/>
                <a:ea typeface="Gill Sans MT" panose="020B0502020104020203" pitchFamily="34" charset="0"/>
                <a:cs typeface="Gill Sans MT" panose="020B0502020104020203" pitchFamily="34" charset="0"/>
              </a:rPr>
              <a:t>b</a:t>
            </a:r>
            <a:r>
              <a:rPr lang="en-US" sz="2400" dirty="0" err="1">
                <a:latin typeface="+mj-lt"/>
                <a:ea typeface="Gill Sans MT" panose="020B0502020104020203" pitchFamily="34" charset="0"/>
                <a:cs typeface="Gill Sans MT" panose="020B0502020104020203" pitchFamily="34" charset="0"/>
              </a:rPr>
              <a:t>ả</a:t>
            </a:r>
            <a:r>
              <a:rPr lang="en-US" sz="2400" dirty="0" err="1">
                <a:effectLst/>
                <a:latin typeface="+mj-lt"/>
                <a:ea typeface="Gill Sans MT" panose="020B0502020104020203" pitchFamily="34" charset="0"/>
                <a:cs typeface="Gill Sans MT" panose="020B0502020104020203" pitchFamily="34" charset="0"/>
              </a:rPr>
              <a:t>ng</a:t>
            </a:r>
            <a:r>
              <a:rPr lang="en-US" sz="2400" dirty="0">
                <a:effectLst/>
                <a:latin typeface="+mj-lt"/>
                <a:ea typeface="Gill Sans MT" panose="020B0502020104020203" pitchFamily="34" charset="0"/>
                <a:cs typeface="Gill Sans MT" panose="020B0502020104020203" pitchFamily="34" charset="0"/>
              </a:rPr>
              <a:t> </a:t>
            </a:r>
            <a:r>
              <a:rPr lang="en-US" sz="2400" dirty="0" err="1">
                <a:effectLst/>
                <a:latin typeface="+mj-lt"/>
                <a:ea typeface="Gill Sans MT" panose="020B0502020104020203" pitchFamily="34" charset="0"/>
                <a:cs typeface="Gill Sans MT" panose="020B0502020104020203" pitchFamily="34" charset="0"/>
              </a:rPr>
              <a:t>tính</a:t>
            </a:r>
            <a:r>
              <a:rPr lang="en-US" sz="2400" dirty="0">
                <a:effectLst/>
                <a:latin typeface="+mj-lt"/>
                <a:ea typeface="Gill Sans MT" panose="020B0502020104020203" pitchFamily="34" charset="0"/>
                <a:cs typeface="Gill Sans MT" panose="020B0502020104020203" pitchFamily="34" charset="0"/>
              </a:rPr>
              <a:t> </a:t>
            </a:r>
            <a:r>
              <a:rPr lang="en-US" sz="2400" dirty="0" err="1">
                <a:effectLst/>
                <a:latin typeface="+mj-lt"/>
                <a:ea typeface="Gill Sans MT" panose="020B0502020104020203" pitchFamily="34" charset="0"/>
                <a:cs typeface="Gill Sans MT" panose="020B0502020104020203" pitchFamily="34" charset="0"/>
              </a:rPr>
              <a:t>của</a:t>
            </a:r>
            <a:r>
              <a:rPr lang="en-US" sz="2400" dirty="0">
                <a:effectLst/>
                <a:latin typeface="+mj-lt"/>
                <a:ea typeface="Gill Sans MT" panose="020B0502020104020203" pitchFamily="34" charset="0"/>
                <a:cs typeface="Gill Sans MT" panose="020B0502020104020203" pitchFamily="34" charset="0"/>
              </a:rPr>
              <a:t> Microsoft</a:t>
            </a:r>
            <a:r>
              <a:rPr lang="en-US" sz="2400" baseline="30000" dirty="0">
                <a:effectLst/>
                <a:latin typeface="+mj-lt"/>
                <a:ea typeface="Gill Sans MT" panose="020B0502020104020203" pitchFamily="34" charset="0"/>
                <a:cs typeface="Gill Sans MT" panose="020B0502020104020203" pitchFamily="34" charset="0"/>
              </a:rPr>
              <a:t>®</a:t>
            </a:r>
            <a:r>
              <a:rPr lang="en-US" sz="2400" dirty="0">
                <a:effectLst/>
                <a:latin typeface="+mj-lt"/>
                <a:ea typeface="Gill Sans MT" panose="020B0502020104020203" pitchFamily="34" charset="0"/>
                <a:cs typeface="Gill Sans MT" panose="020B0502020104020203" pitchFamily="34" charset="0"/>
              </a:rPr>
              <a:t> Excel</a:t>
            </a:r>
          </a:p>
          <a:p>
            <a:pPr marL="285750" indent="-285750">
              <a:buFont typeface="Arial" panose="020B0604020202020204" pitchFamily="34" charset="0"/>
              <a:buChar char="•"/>
            </a:pPr>
            <a:r>
              <a:rPr lang="en-US" sz="2400" dirty="0" err="1">
                <a:latin typeface="+mj-lt"/>
              </a:rPr>
              <a:t>Sử</a:t>
            </a:r>
            <a:r>
              <a:rPr lang="en-US" sz="2400" dirty="0">
                <a:latin typeface="+mj-lt"/>
              </a:rPr>
              <a:t> dung </a:t>
            </a:r>
            <a:r>
              <a:rPr lang="en-US" sz="2400" dirty="0" err="1">
                <a:latin typeface="+mj-lt"/>
              </a:rPr>
              <a:t>bộ</a:t>
            </a:r>
            <a:r>
              <a:rPr lang="en-US" sz="2400" dirty="0">
                <a:latin typeface="+mj-lt"/>
              </a:rPr>
              <a:t> </a:t>
            </a:r>
            <a:r>
              <a:rPr lang="en-US" sz="2400" dirty="0" err="1">
                <a:latin typeface="+mj-lt"/>
              </a:rPr>
              <a:t>câu</a:t>
            </a:r>
            <a:r>
              <a:rPr lang="en-US" sz="2400" dirty="0">
                <a:latin typeface="+mj-lt"/>
              </a:rPr>
              <a:t> </a:t>
            </a:r>
            <a:r>
              <a:rPr lang="en-US" sz="2400" dirty="0" err="1">
                <a:latin typeface="+mj-lt"/>
              </a:rPr>
              <a:t>hỏi</a:t>
            </a:r>
            <a:r>
              <a:rPr lang="en-US" sz="2400" dirty="0">
                <a:latin typeface="+mj-lt"/>
              </a:rPr>
              <a:t> “</a:t>
            </a:r>
            <a:r>
              <a:rPr lang="en-US" sz="2400" dirty="0" err="1">
                <a:latin typeface="+mj-lt"/>
              </a:rPr>
              <a:t>Có</a:t>
            </a:r>
            <a:r>
              <a:rPr lang="en-US" sz="2400" dirty="0">
                <a:latin typeface="+mj-lt"/>
              </a:rPr>
              <a:t>/</a:t>
            </a:r>
            <a:r>
              <a:rPr lang="en-US" sz="2400" dirty="0" err="1">
                <a:latin typeface="+mj-lt"/>
              </a:rPr>
              <a:t>không</a:t>
            </a:r>
            <a:r>
              <a:rPr lang="en-US" sz="2400" dirty="0">
                <a:latin typeface="+mj-lt"/>
              </a:rPr>
              <a:t>”, (</a:t>
            </a:r>
            <a:r>
              <a:rPr lang="en-US" sz="2400" dirty="0" err="1">
                <a:latin typeface="+mj-lt"/>
              </a:rPr>
              <a:t>cùng</a:t>
            </a:r>
            <a:r>
              <a:rPr lang="en-US" sz="2400" dirty="0">
                <a:latin typeface="+mj-lt"/>
              </a:rPr>
              <a:t> </a:t>
            </a:r>
            <a:r>
              <a:rPr lang="en-US" sz="2400" dirty="0" err="1">
                <a:latin typeface="+mj-lt"/>
              </a:rPr>
              <a:t>với</a:t>
            </a:r>
            <a:r>
              <a:rPr lang="en-US" sz="2400" dirty="0">
                <a:latin typeface="+mj-lt"/>
              </a:rPr>
              <a:t> </a:t>
            </a:r>
            <a:r>
              <a:rPr lang="en-US" sz="2400" dirty="0" err="1">
                <a:latin typeface="+mj-lt"/>
              </a:rPr>
              <a:t>việc</a:t>
            </a:r>
            <a:r>
              <a:rPr lang="en-US" sz="2400" dirty="0">
                <a:latin typeface="+mj-lt"/>
              </a:rPr>
              <a:t> </a:t>
            </a:r>
            <a:r>
              <a:rPr lang="en-US" sz="2400" dirty="0" err="1">
                <a:latin typeface="+mj-lt"/>
              </a:rPr>
              <a:t>cung</a:t>
            </a:r>
            <a:r>
              <a:rPr lang="en-US" sz="2400" dirty="0">
                <a:latin typeface="+mj-lt"/>
              </a:rPr>
              <a:t> </a:t>
            </a:r>
            <a:r>
              <a:rPr lang="en-US" sz="2400" dirty="0" err="1">
                <a:latin typeface="+mj-lt"/>
              </a:rPr>
              <a:t>cấp</a:t>
            </a:r>
            <a:r>
              <a:rPr lang="en-US" sz="2400" dirty="0">
                <a:latin typeface="+mj-lt"/>
              </a:rPr>
              <a:t> </a:t>
            </a:r>
            <a:r>
              <a:rPr lang="en-US" sz="2400" dirty="0" err="1">
                <a:latin typeface="+mj-lt"/>
              </a:rPr>
              <a:t>tài</a:t>
            </a:r>
            <a:r>
              <a:rPr lang="en-US" sz="2400" dirty="0">
                <a:latin typeface="+mj-lt"/>
              </a:rPr>
              <a:t> </a:t>
            </a:r>
            <a:r>
              <a:rPr lang="en-US" sz="2400" dirty="0" err="1">
                <a:latin typeface="+mj-lt"/>
              </a:rPr>
              <a:t>liệu</a:t>
            </a:r>
            <a:r>
              <a:rPr lang="en-US" sz="2400" dirty="0">
                <a:latin typeface="+mj-lt"/>
              </a:rPr>
              <a:t> </a:t>
            </a:r>
            <a:r>
              <a:rPr lang="en-US" sz="2400" dirty="0" err="1">
                <a:latin typeface="+mj-lt"/>
              </a:rPr>
              <a:t>cho</a:t>
            </a:r>
            <a:r>
              <a:rPr lang="en-US" sz="2400" dirty="0">
                <a:latin typeface="+mj-lt"/>
              </a:rPr>
              <a:t> </a:t>
            </a:r>
            <a:r>
              <a:rPr lang="en-US" sz="2400" dirty="0" err="1">
                <a:latin typeface="+mj-lt"/>
              </a:rPr>
              <a:t>các</a:t>
            </a:r>
            <a:r>
              <a:rPr lang="en-US" sz="2400" dirty="0">
                <a:latin typeface="+mj-lt"/>
              </a:rPr>
              <a:t> </a:t>
            </a:r>
            <a:r>
              <a:rPr lang="en-US" sz="2400" dirty="0" err="1">
                <a:latin typeface="+mj-lt"/>
              </a:rPr>
              <a:t>câu</a:t>
            </a:r>
            <a:r>
              <a:rPr lang="en-US" sz="2400" dirty="0">
                <a:latin typeface="+mj-lt"/>
              </a:rPr>
              <a:t> </a:t>
            </a:r>
            <a:r>
              <a:rPr lang="en-US" sz="2400" dirty="0" err="1">
                <a:latin typeface="+mj-lt"/>
              </a:rPr>
              <a:t>trả</a:t>
            </a:r>
            <a:r>
              <a:rPr lang="en-US" sz="2400" dirty="0">
                <a:latin typeface="+mj-lt"/>
              </a:rPr>
              <a:t> </a:t>
            </a:r>
            <a:r>
              <a:rPr lang="en-US" sz="2400" dirty="0" err="1">
                <a:latin typeface="+mj-lt"/>
              </a:rPr>
              <a:t>lời</a:t>
            </a:r>
            <a:r>
              <a:rPr lang="en-US" sz="2400" dirty="0">
                <a:latin typeface="+mj-lt"/>
              </a:rPr>
              <a:t> “</a:t>
            </a:r>
            <a:r>
              <a:rPr lang="en-US" sz="2400" dirty="0" err="1">
                <a:latin typeface="+mj-lt"/>
              </a:rPr>
              <a:t>có</a:t>
            </a:r>
            <a:r>
              <a:rPr lang="en-US" sz="2400" dirty="0">
                <a:latin typeface="+mj-lt"/>
              </a:rPr>
              <a:t>”) </a:t>
            </a:r>
          </a:p>
          <a:p>
            <a:pPr marL="285750" indent="-285750">
              <a:buFont typeface="Arial" panose="020B0604020202020204" pitchFamily="34" charset="0"/>
              <a:buChar char="•"/>
            </a:pPr>
            <a:r>
              <a:rPr lang="en-US" sz="2400" dirty="0" err="1">
                <a:latin typeface="+mj-lt"/>
              </a:rPr>
              <a:t>Điểm</a:t>
            </a:r>
            <a:r>
              <a:rPr lang="en-US" sz="2400" dirty="0">
                <a:latin typeface="+mj-lt"/>
              </a:rPr>
              <a:t> </a:t>
            </a:r>
            <a:r>
              <a:rPr lang="en-US" sz="2400" dirty="0" err="1">
                <a:latin typeface="+mj-lt"/>
              </a:rPr>
              <a:t>số</a:t>
            </a:r>
            <a:r>
              <a:rPr lang="en-US" sz="2400" dirty="0">
                <a:latin typeface="+mj-lt"/>
              </a:rPr>
              <a:t> </a:t>
            </a:r>
            <a:r>
              <a:rPr lang="en-US" sz="2400" dirty="0" err="1">
                <a:latin typeface="+mj-lt"/>
              </a:rPr>
              <a:t>và</a:t>
            </a:r>
            <a:r>
              <a:rPr lang="en-US" sz="2400" dirty="0">
                <a:latin typeface="+mj-lt"/>
              </a:rPr>
              <a:t> </a:t>
            </a:r>
            <a:r>
              <a:rPr lang="en-US" sz="2400" dirty="0" err="1">
                <a:latin typeface="+mj-lt"/>
              </a:rPr>
              <a:t>các</a:t>
            </a:r>
            <a:r>
              <a:rPr lang="en-US" sz="2400" dirty="0">
                <a:latin typeface="+mj-lt"/>
              </a:rPr>
              <a:t> </a:t>
            </a:r>
            <a:r>
              <a:rPr lang="en-US" sz="2400" dirty="0" err="1">
                <a:latin typeface="+mj-lt"/>
              </a:rPr>
              <a:t>phân</a:t>
            </a:r>
            <a:r>
              <a:rPr lang="en-US" sz="2400" dirty="0">
                <a:latin typeface="+mj-lt"/>
              </a:rPr>
              <a:t> </a:t>
            </a:r>
            <a:r>
              <a:rPr lang="en-US" sz="2400" dirty="0" err="1">
                <a:latin typeface="+mj-lt"/>
              </a:rPr>
              <a:t>tích</a:t>
            </a:r>
            <a:r>
              <a:rPr lang="en-US" sz="2400" dirty="0">
                <a:latin typeface="+mj-lt"/>
              </a:rPr>
              <a:t> </a:t>
            </a:r>
            <a:r>
              <a:rPr lang="en-US" sz="2400" dirty="0" err="1">
                <a:latin typeface="+mj-lt"/>
              </a:rPr>
              <a:t>của</a:t>
            </a:r>
            <a:r>
              <a:rPr lang="en-US" sz="2400" dirty="0">
                <a:latin typeface="+mj-lt"/>
              </a:rPr>
              <a:t> </a:t>
            </a:r>
            <a:r>
              <a:rPr lang="en-US" sz="2400" dirty="0" err="1">
                <a:latin typeface="+mj-lt"/>
              </a:rPr>
              <a:t>mỗi</a:t>
            </a:r>
            <a:r>
              <a:rPr lang="en-US" sz="2400" dirty="0">
                <a:latin typeface="+mj-lt"/>
              </a:rPr>
              <a:t> </a:t>
            </a:r>
            <a:r>
              <a:rPr lang="en-US" sz="2400" dirty="0" err="1">
                <a:latin typeface="+mj-lt"/>
              </a:rPr>
              <a:t>hợp</a:t>
            </a:r>
            <a:r>
              <a:rPr lang="en-US" sz="2400" dirty="0">
                <a:latin typeface="+mj-lt"/>
              </a:rPr>
              <a:t> </a:t>
            </a:r>
            <a:r>
              <a:rPr lang="en-US" sz="2400" dirty="0" err="1">
                <a:latin typeface="+mj-lt"/>
              </a:rPr>
              <a:t>phần</a:t>
            </a:r>
            <a:r>
              <a:rPr lang="en-US" sz="2400" dirty="0">
                <a:latin typeface="+mj-lt"/>
              </a:rPr>
              <a:t> </a:t>
            </a:r>
            <a:r>
              <a:rPr lang="en-US" sz="2400" dirty="0" err="1">
                <a:latin typeface="+mj-lt"/>
              </a:rPr>
              <a:t>tự</a:t>
            </a:r>
            <a:r>
              <a:rPr lang="en-US" sz="2400" dirty="0">
                <a:latin typeface="+mj-lt"/>
              </a:rPr>
              <a:t> </a:t>
            </a:r>
            <a:r>
              <a:rPr lang="en-US" sz="2400" dirty="0" err="1">
                <a:latin typeface="+mj-lt"/>
              </a:rPr>
              <a:t>động</a:t>
            </a:r>
            <a:r>
              <a:rPr lang="en-US" sz="2400" dirty="0">
                <a:latin typeface="+mj-lt"/>
              </a:rPr>
              <a:t> </a:t>
            </a:r>
            <a:r>
              <a:rPr lang="en-US" sz="2400" dirty="0" err="1">
                <a:latin typeface="+mj-lt"/>
              </a:rPr>
              <a:t>hình</a:t>
            </a:r>
            <a:r>
              <a:rPr lang="en-US" sz="2400" dirty="0">
                <a:latin typeface="+mj-lt"/>
              </a:rPr>
              <a:t> </a:t>
            </a:r>
            <a:r>
              <a:rPr lang="en-US" sz="2400" dirty="0" err="1">
                <a:latin typeface="+mj-lt"/>
              </a:rPr>
              <a:t>thành</a:t>
            </a:r>
            <a:r>
              <a:rPr lang="en-US" sz="2400" dirty="0">
                <a:latin typeface="+mj-lt"/>
              </a:rPr>
              <a:t> </a:t>
            </a:r>
            <a:r>
              <a:rPr lang="en-US" sz="2400" dirty="0" err="1">
                <a:latin typeface="+mj-lt"/>
              </a:rPr>
              <a:t>trong</a:t>
            </a:r>
            <a:r>
              <a:rPr lang="en-US" sz="2400" dirty="0">
                <a:latin typeface="+mj-lt"/>
              </a:rPr>
              <a:t> </a:t>
            </a:r>
            <a:r>
              <a:rPr lang="en-US" sz="2400" dirty="0" err="1">
                <a:latin typeface="+mj-lt"/>
              </a:rPr>
              <a:t>công</a:t>
            </a:r>
            <a:r>
              <a:rPr lang="en-US" sz="2400" dirty="0">
                <a:latin typeface="+mj-lt"/>
              </a:rPr>
              <a:t> </a:t>
            </a:r>
            <a:r>
              <a:rPr lang="en-US" sz="2400" dirty="0" err="1">
                <a:latin typeface="+mj-lt"/>
              </a:rPr>
              <a:t>cụ</a:t>
            </a:r>
            <a:r>
              <a:rPr lang="en-US" sz="2400" dirty="0">
                <a:latin typeface="+mj-lt"/>
              </a:rPr>
              <a:t>.</a:t>
            </a:r>
          </a:p>
          <a:p>
            <a:pPr marL="285750" indent="-285750">
              <a:buFont typeface="Arial" panose="020B0604020202020204" pitchFamily="34" charset="0"/>
              <a:buChar char="•"/>
            </a:pPr>
            <a:endParaRPr lang="en-US" dirty="0"/>
          </a:p>
        </p:txBody>
      </p:sp>
      <p:pic>
        <p:nvPicPr>
          <p:cNvPr id="2" name="Picture 1" descr="Hình ảnh tài liệu chuẩn bị khảo sát đánh giá năng lực quản lý chất thải rắn cho Hợp phần 1 – Quy hoạch, thể hiện tiêu đề, hàng thứ hai và thứ ba của bảng tại Phụ lục II của tài liệu.">
            <a:extLst>
              <a:ext uri="{FF2B5EF4-FFF2-40B4-BE49-F238E27FC236}">
                <a16:creationId xmlns:a16="http://schemas.microsoft.com/office/drawing/2014/main" id="{C988C6EC-5EBF-3340-BFFD-E6F9EB826D36}"/>
              </a:ext>
            </a:extLst>
          </p:cNvPr>
          <p:cNvPicPr>
            <a:picLocks noChangeAspect="1"/>
          </p:cNvPicPr>
          <p:nvPr/>
        </p:nvPicPr>
        <p:blipFill>
          <a:blip r:embed="rId3"/>
          <a:stretch>
            <a:fillRect/>
          </a:stretch>
        </p:blipFill>
        <p:spPr>
          <a:xfrm>
            <a:off x="179020" y="3297468"/>
            <a:ext cx="11833960" cy="2879864"/>
          </a:xfrm>
          <a:prstGeom prst="rect">
            <a:avLst/>
          </a:prstGeom>
        </p:spPr>
      </p:pic>
      <p:sp>
        <p:nvSpPr>
          <p:cNvPr id="4" name="Slide Number Placeholder 4">
            <a:extLst>
              <a:ext uri="{FF2B5EF4-FFF2-40B4-BE49-F238E27FC236}">
                <a16:creationId xmlns:a16="http://schemas.microsoft.com/office/drawing/2014/main" id="{0FC82FD3-1835-AAEE-34A7-41319CDCDE03}"/>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7</a:t>
            </a:fld>
            <a:endParaRPr lang="en-US" sz="1100"/>
          </a:p>
        </p:txBody>
      </p:sp>
      <p:sp>
        <p:nvSpPr>
          <p:cNvPr id="7" name="Footer Placeholder 3">
            <a:extLst>
              <a:ext uri="{FF2B5EF4-FFF2-40B4-BE49-F238E27FC236}">
                <a16:creationId xmlns:a16="http://schemas.microsoft.com/office/drawing/2014/main" id="{85B89876-E1A4-DCD3-83C7-4CCF01566702}"/>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1707143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09051"/>
            <a:ext cx="3829786" cy="5039898"/>
          </a:xfrm>
        </p:spPr>
        <p:txBody>
          <a:bodyPr vert="horz" lIns="91440" tIns="45720" rIns="91440" bIns="45720" rtlCol="0" anchor="t">
            <a:normAutofit/>
          </a:bodyPr>
          <a:lstStyle/>
          <a:p>
            <a:endParaRPr lang="en-US" sz="2400" dirty="0"/>
          </a:p>
          <a:p>
            <a:endParaRPr lang="en-US" sz="2400" dirty="0">
              <a:latin typeface="Gill Sans MT"/>
            </a:endParaRPr>
          </a:p>
          <a:p>
            <a:pPr marL="457200" lvl="1" indent="0" fontAlgn="base">
              <a:buNone/>
            </a:pPr>
            <a:endParaRPr lang="en-US" sz="1000" dirty="0">
              <a:latin typeface="Gill Sans MT"/>
            </a:endParaRPr>
          </a:p>
          <a:p>
            <a:pPr fontAlgn="base"/>
            <a:r>
              <a:rPr lang="en-US" sz="2300" dirty="0">
                <a:latin typeface="Gill Sans MT"/>
              </a:rPr>
              <a:t>100% </a:t>
            </a:r>
          </a:p>
          <a:p>
            <a:pPr lvl="1" fontAlgn="base"/>
            <a:r>
              <a:rPr lang="en-US" sz="1900" dirty="0" err="1">
                <a:latin typeface="Gill Sans MT"/>
              </a:rPr>
              <a:t>Điểm</a:t>
            </a:r>
            <a:r>
              <a:rPr lang="en-US" sz="1900" dirty="0">
                <a:latin typeface="Gill Sans MT"/>
              </a:rPr>
              <a:t> </a:t>
            </a:r>
            <a:r>
              <a:rPr lang="en-US" sz="1900" dirty="0" err="1">
                <a:latin typeface="Gill Sans MT"/>
              </a:rPr>
              <a:t>số</a:t>
            </a:r>
            <a:r>
              <a:rPr lang="en-US" sz="1900" dirty="0">
                <a:latin typeface="Gill Sans MT"/>
              </a:rPr>
              <a:t> </a:t>
            </a:r>
            <a:r>
              <a:rPr lang="en-US" sz="1900" dirty="0" err="1">
                <a:latin typeface="Gill Sans MT"/>
              </a:rPr>
              <a:t>cao</a:t>
            </a:r>
            <a:r>
              <a:rPr lang="en-US" sz="1900" dirty="0">
                <a:latin typeface="Gill Sans MT"/>
              </a:rPr>
              <a:t> </a:t>
            </a:r>
            <a:r>
              <a:rPr lang="en-US" sz="1900" dirty="0" err="1">
                <a:latin typeface="Gill Sans MT"/>
              </a:rPr>
              <a:t>nhất</a:t>
            </a:r>
            <a:endParaRPr lang="en-US" sz="1900" dirty="0">
              <a:latin typeface="Gill Sans MT"/>
            </a:endParaRPr>
          </a:p>
          <a:p>
            <a:pPr lvl="1" fontAlgn="base"/>
            <a:r>
              <a:rPr lang="en-US" sz="1900" dirty="0" err="1">
                <a:latin typeface="Gill Sans MT"/>
              </a:rPr>
              <a:t>Được</a:t>
            </a:r>
            <a:r>
              <a:rPr lang="en-US" sz="1900" dirty="0">
                <a:latin typeface="Gill Sans MT"/>
              </a:rPr>
              <a:t> </a:t>
            </a:r>
            <a:r>
              <a:rPr lang="en-US" sz="1900" dirty="0" err="1">
                <a:latin typeface="Gill Sans MT"/>
              </a:rPr>
              <a:t>xem</a:t>
            </a:r>
            <a:r>
              <a:rPr lang="en-US" sz="1900" dirty="0">
                <a:latin typeface="Gill Sans MT"/>
              </a:rPr>
              <a:t> </a:t>
            </a:r>
            <a:r>
              <a:rPr lang="en-US" sz="1900" dirty="0" err="1">
                <a:latin typeface="Gill Sans MT"/>
              </a:rPr>
              <a:t>là</a:t>
            </a:r>
            <a:r>
              <a:rPr lang="en-US" sz="1900" dirty="0">
                <a:latin typeface="Gill Sans MT"/>
              </a:rPr>
              <a:t> “</a:t>
            </a:r>
            <a:r>
              <a:rPr lang="en-US" sz="1900" dirty="0" err="1">
                <a:latin typeface="Gill Sans MT"/>
              </a:rPr>
              <a:t>thực</a:t>
            </a:r>
            <a:r>
              <a:rPr lang="en-US" sz="1900" dirty="0">
                <a:latin typeface="Gill Sans MT"/>
              </a:rPr>
              <a:t> </a:t>
            </a:r>
            <a:r>
              <a:rPr lang="en-US" sz="1900" dirty="0" err="1">
                <a:latin typeface="Gill Sans MT"/>
              </a:rPr>
              <a:t>hành</a:t>
            </a:r>
            <a:r>
              <a:rPr lang="en-US" sz="1900" dirty="0">
                <a:latin typeface="Gill Sans MT"/>
              </a:rPr>
              <a:t> </a:t>
            </a:r>
            <a:r>
              <a:rPr lang="en-US" sz="1900" dirty="0" err="1">
                <a:latin typeface="Gill Sans MT"/>
              </a:rPr>
              <a:t>tốt</a:t>
            </a:r>
            <a:r>
              <a:rPr lang="en-US" sz="1900" dirty="0">
                <a:latin typeface="Gill Sans MT"/>
              </a:rPr>
              <a:t>” </a:t>
            </a:r>
          </a:p>
          <a:p>
            <a:pPr marL="457200" lvl="1" indent="0" fontAlgn="base">
              <a:buNone/>
            </a:pPr>
            <a:endParaRPr lang="en-US" sz="1900" dirty="0">
              <a:latin typeface="Gill Sans MT"/>
            </a:endParaRPr>
          </a:p>
          <a:p>
            <a:pPr fontAlgn="base"/>
            <a:r>
              <a:rPr lang="en-US" sz="1900" dirty="0" err="1">
                <a:latin typeface="Gill Sans MT"/>
              </a:rPr>
              <a:t>Không</a:t>
            </a:r>
            <a:r>
              <a:rPr lang="en-US" sz="1900" dirty="0">
                <a:latin typeface="Gill Sans MT"/>
              </a:rPr>
              <a:t> </a:t>
            </a:r>
            <a:r>
              <a:rPr lang="en-US" sz="1900" dirty="0" err="1">
                <a:latin typeface="Gill Sans MT"/>
              </a:rPr>
              <a:t>có</a:t>
            </a:r>
            <a:r>
              <a:rPr lang="en-US" sz="1900" dirty="0">
                <a:latin typeface="Gill Sans MT"/>
              </a:rPr>
              <a:t> </a:t>
            </a:r>
            <a:r>
              <a:rPr lang="en-US" sz="1900" dirty="0" err="1">
                <a:latin typeface="Gill Sans MT"/>
              </a:rPr>
              <a:t>hệ</a:t>
            </a:r>
            <a:r>
              <a:rPr lang="en-US" sz="1900" dirty="0">
                <a:latin typeface="Gill Sans MT"/>
              </a:rPr>
              <a:t> </a:t>
            </a:r>
            <a:r>
              <a:rPr lang="en-US" sz="1900" dirty="0" err="1">
                <a:latin typeface="Gill Sans MT"/>
              </a:rPr>
              <a:t>thống</a:t>
            </a:r>
            <a:r>
              <a:rPr lang="en-US" sz="1900" dirty="0">
                <a:latin typeface="Gill Sans MT"/>
              </a:rPr>
              <a:t> </a:t>
            </a:r>
            <a:r>
              <a:rPr lang="en-US" sz="1900" dirty="0" err="1">
                <a:latin typeface="Gill Sans MT"/>
              </a:rPr>
              <a:t>nào</a:t>
            </a:r>
            <a:r>
              <a:rPr lang="en-US" sz="1900" dirty="0">
                <a:latin typeface="Gill Sans MT"/>
              </a:rPr>
              <a:t> </a:t>
            </a:r>
            <a:r>
              <a:rPr lang="en-US" sz="1900" dirty="0" err="1">
                <a:latin typeface="Gill Sans MT"/>
              </a:rPr>
              <a:t>hoàn</a:t>
            </a:r>
            <a:r>
              <a:rPr lang="en-US" sz="1900" dirty="0">
                <a:latin typeface="Gill Sans MT"/>
              </a:rPr>
              <a:t> </a:t>
            </a:r>
            <a:r>
              <a:rPr lang="en-US" sz="1900" dirty="0" err="1">
                <a:latin typeface="Gill Sans MT"/>
              </a:rPr>
              <a:t>hoả</a:t>
            </a:r>
            <a:endParaRPr lang="en-US" sz="1900" dirty="0">
              <a:latin typeface="Gill Sans MT"/>
            </a:endParaRPr>
          </a:p>
          <a:p>
            <a:pPr fontAlgn="base"/>
            <a:r>
              <a:rPr lang="en-US" sz="1900" dirty="0" err="1">
                <a:latin typeface="Gill Sans MT"/>
              </a:rPr>
              <a:t>Cải</a:t>
            </a:r>
            <a:r>
              <a:rPr lang="en-US" sz="1900" dirty="0">
                <a:latin typeface="Gill Sans MT"/>
              </a:rPr>
              <a:t> </a:t>
            </a:r>
            <a:r>
              <a:rPr lang="en-US" sz="1900" dirty="0" err="1">
                <a:latin typeface="Gill Sans MT"/>
              </a:rPr>
              <a:t>thiện</a:t>
            </a:r>
            <a:r>
              <a:rPr lang="en-US" sz="1900" dirty="0">
                <a:latin typeface="Gill Sans MT"/>
              </a:rPr>
              <a:t> </a:t>
            </a:r>
            <a:r>
              <a:rPr lang="en-US" sz="1900" dirty="0" err="1">
                <a:latin typeface="Gill Sans MT"/>
              </a:rPr>
              <a:t>liên</a:t>
            </a:r>
            <a:r>
              <a:rPr lang="en-US" sz="1900" dirty="0">
                <a:latin typeface="Gill Sans MT"/>
              </a:rPr>
              <a:t> </a:t>
            </a:r>
            <a:r>
              <a:rPr lang="en-US" sz="1900" dirty="0" err="1">
                <a:latin typeface="Gill Sans MT"/>
              </a:rPr>
              <a:t>tục</a:t>
            </a:r>
            <a:r>
              <a:rPr lang="en-US" sz="1900" dirty="0">
                <a:latin typeface="Gill Sans MT"/>
              </a:rPr>
              <a:t> </a:t>
            </a:r>
            <a:r>
              <a:rPr lang="en-US" sz="1900" dirty="0" err="1">
                <a:latin typeface="Gill Sans MT"/>
              </a:rPr>
              <a:t>để</a:t>
            </a:r>
            <a:r>
              <a:rPr lang="en-US" sz="1900" dirty="0">
                <a:latin typeface="Gill Sans MT"/>
              </a:rPr>
              <a:t> </a:t>
            </a:r>
            <a:r>
              <a:rPr lang="en-US" sz="1900" dirty="0" err="1">
                <a:latin typeface="Gill Sans MT"/>
              </a:rPr>
              <a:t>hướng</a:t>
            </a:r>
            <a:r>
              <a:rPr lang="en-US" sz="1900" dirty="0">
                <a:latin typeface="Gill Sans MT"/>
              </a:rPr>
              <a:t> </a:t>
            </a:r>
            <a:r>
              <a:rPr lang="en-US" sz="1900" dirty="0" err="1">
                <a:latin typeface="Gill Sans MT"/>
              </a:rPr>
              <a:t>tới</a:t>
            </a:r>
            <a:r>
              <a:rPr lang="en-US" sz="1900" dirty="0">
                <a:latin typeface="Gill Sans MT"/>
              </a:rPr>
              <a:t> </a:t>
            </a:r>
            <a:r>
              <a:rPr lang="en-US" sz="1900" dirty="0" err="1">
                <a:latin typeface="Gill Sans MT"/>
              </a:rPr>
              <a:t>hệ</a:t>
            </a:r>
            <a:r>
              <a:rPr lang="en-US" sz="1900" dirty="0">
                <a:latin typeface="Gill Sans MT"/>
              </a:rPr>
              <a:t> </a:t>
            </a:r>
            <a:r>
              <a:rPr lang="en-US" sz="1900" dirty="0" err="1">
                <a:latin typeface="Gill Sans MT"/>
              </a:rPr>
              <a:t>thống</a:t>
            </a:r>
            <a:r>
              <a:rPr lang="en-US" sz="1900" dirty="0">
                <a:latin typeface="Gill Sans MT"/>
              </a:rPr>
              <a:t> </a:t>
            </a:r>
            <a:r>
              <a:rPr lang="en-US" sz="1900" dirty="0" err="1">
                <a:latin typeface="Gill Sans MT"/>
              </a:rPr>
              <a:t>quản</a:t>
            </a:r>
            <a:r>
              <a:rPr lang="en-US" sz="1900" dirty="0">
                <a:latin typeface="Gill Sans MT"/>
              </a:rPr>
              <a:t> </a:t>
            </a:r>
            <a:r>
              <a:rPr lang="en-US" sz="1900" dirty="0" err="1">
                <a:latin typeface="Gill Sans MT"/>
              </a:rPr>
              <a:t>lý</a:t>
            </a:r>
            <a:r>
              <a:rPr lang="en-US" sz="1900" dirty="0">
                <a:latin typeface="Gill Sans MT"/>
              </a:rPr>
              <a:t> </a:t>
            </a:r>
            <a:r>
              <a:rPr lang="en-US" sz="1900" dirty="0" err="1">
                <a:latin typeface="Gill Sans MT"/>
              </a:rPr>
              <a:t>tốt</a:t>
            </a:r>
            <a:r>
              <a:rPr lang="en-US" sz="1900" dirty="0">
                <a:latin typeface="Gill Sans MT"/>
              </a:rPr>
              <a:t> </a:t>
            </a:r>
            <a:r>
              <a:rPr lang="en-US" sz="1900" dirty="0" err="1">
                <a:latin typeface="Gill Sans MT"/>
              </a:rPr>
              <a:t>nhất</a:t>
            </a:r>
            <a:endParaRPr lang="en-US" sz="1900" dirty="0">
              <a:latin typeface="Gill Sans MT"/>
            </a:endParaRPr>
          </a:p>
          <a:p>
            <a:pPr marL="457200" lvl="1" indent="0">
              <a:buNone/>
            </a:pPr>
            <a:endParaRPr lang="en-US" sz="1900" dirty="0">
              <a:latin typeface="Gill Sans MT" panose="020B0502020104020203" pitchFamily="34" charset="0"/>
            </a:endParaRPr>
          </a:p>
          <a:p>
            <a:pPr fontAlgn="base">
              <a:buFont typeface="Gill Sans MT" panose="020B0502020104020203" pitchFamily="34" charset="0"/>
              <a:buChar char="ˉ"/>
            </a:pPr>
            <a:endParaRPr lang="en-US" sz="2700" dirty="0">
              <a:latin typeface="Gill Sans MT" panose="020B0502020104020203" pitchFamily="34" charset="0"/>
            </a:endParaRPr>
          </a:p>
          <a:p>
            <a:pPr fontAlgn="base">
              <a:buFont typeface="Gill Sans MT" panose="020B0502020104020203" pitchFamily="34" charset="0"/>
              <a:buChar char="ˉ"/>
            </a:pPr>
            <a:endParaRPr lang="en-US" sz="2700" dirty="0">
              <a:latin typeface="Gill Sans MT" panose="020B0502020104020203" pitchFamily="34" charset="0"/>
            </a:endParaRPr>
          </a:p>
          <a:p>
            <a:pPr lvl="1" fontAlgn="base">
              <a:buFont typeface="Gill Sans MT" panose="020B0502020104020203" pitchFamily="34" charset="0"/>
              <a:buChar char="ˉ"/>
            </a:pPr>
            <a:endParaRPr lang="en-US" sz="2300" dirty="0">
              <a:latin typeface="Gill Sans MT" panose="020B0502020104020203" pitchFamily="34" charset="0"/>
            </a:endParaRPr>
          </a:p>
          <a:p>
            <a:pPr lvl="2"/>
            <a:endParaRPr lang="en-US" sz="1500" dirty="0">
              <a:latin typeface="Gill Sans MT" panose="020B0502020104020203" pitchFamily="34" charset="0"/>
            </a:endParaRPr>
          </a:p>
          <a:p>
            <a:endParaRPr lang="en-US" sz="2300" dirty="0">
              <a:latin typeface="Gill Sans MT" panose="020B0502020104020203" pitchFamily="34" charset="0"/>
            </a:endParaRPr>
          </a:p>
          <a:p>
            <a:endParaRPr lang="en-US" sz="2300" dirty="0">
              <a:latin typeface="Gill Sans MT" panose="020B0502020104020203" pitchFamily="34" charset="0"/>
            </a:endParaRPr>
          </a:p>
        </p:txBody>
      </p:sp>
      <p:graphicFrame>
        <p:nvGraphicFramePr>
          <p:cNvPr id="3" name="Table 2">
            <a:extLst>
              <a:ext uri="{FF2B5EF4-FFF2-40B4-BE49-F238E27FC236}">
                <a16:creationId xmlns:a16="http://schemas.microsoft.com/office/drawing/2014/main" id="{60850144-19BA-C749-B650-7A5514AF7775}"/>
              </a:ext>
            </a:extLst>
          </p:cNvPr>
          <p:cNvGraphicFramePr>
            <a:graphicFrameLocks noGrp="1"/>
          </p:cNvGraphicFramePr>
          <p:nvPr>
            <p:extLst>
              <p:ext uri="{D42A27DB-BD31-4B8C-83A1-F6EECF244321}">
                <p14:modId xmlns:p14="http://schemas.microsoft.com/office/powerpoint/2010/main" val="1592478396"/>
              </p:ext>
            </p:extLst>
          </p:nvPr>
        </p:nvGraphicFramePr>
        <p:xfrm>
          <a:off x="4857749" y="1480534"/>
          <a:ext cx="5657851" cy="3509010"/>
        </p:xfrm>
        <a:graphic>
          <a:graphicData uri="http://schemas.openxmlformats.org/drawingml/2006/table">
            <a:tbl>
              <a:tblPr firstRow="1"/>
              <a:tblGrid>
                <a:gridCol w="985838">
                  <a:extLst>
                    <a:ext uri="{9D8B030D-6E8A-4147-A177-3AD203B41FA5}">
                      <a16:colId xmlns:a16="http://schemas.microsoft.com/office/drawing/2014/main" val="3806985823"/>
                    </a:ext>
                  </a:extLst>
                </a:gridCol>
                <a:gridCol w="4672013">
                  <a:extLst>
                    <a:ext uri="{9D8B030D-6E8A-4147-A177-3AD203B41FA5}">
                      <a16:colId xmlns:a16="http://schemas.microsoft.com/office/drawing/2014/main" val="2813671837"/>
                    </a:ext>
                  </a:extLst>
                </a:gridCol>
              </a:tblGrid>
              <a:tr h="360045">
                <a:tc>
                  <a:txBody>
                    <a:bodyPr/>
                    <a:lstStyle/>
                    <a:p>
                      <a:r>
                        <a:rPr lang="en-US">
                          <a:solidFill>
                            <a:schemeClr val="bg1"/>
                          </a:solidFill>
                          <a:effectLst/>
                          <a:latin typeface="Lucida Grande" panose="020B0600040502020204" pitchFamily="34" charset="0"/>
                        </a:rPr>
                        <a:t>Đ</a:t>
                      </a:r>
                      <a:r>
                        <a:rPr lang="en-US">
                          <a:solidFill>
                            <a:schemeClr val="bg1"/>
                          </a:solidFill>
                          <a:effectLst/>
                          <a:latin typeface="Gill Sans" panose="020B0502020104020203" pitchFamily="34" charset="-79"/>
                          <a:cs typeface="Gill Sans" panose="020B0502020104020203" pitchFamily="34" charset="-79"/>
                        </a:rPr>
                        <a:t>i</a:t>
                      </a:r>
                      <a:r>
                        <a:rPr lang="en-US">
                          <a:solidFill>
                            <a:schemeClr val="bg1"/>
                          </a:solidFill>
                          <a:effectLst/>
                          <a:latin typeface="Lucida Grande" panose="020B0600040502020204" pitchFamily="34" charset="0"/>
                        </a:rPr>
                        <a:t>ể</a:t>
                      </a:r>
                      <a:r>
                        <a:rPr lang="en-US">
                          <a:solidFill>
                            <a:schemeClr val="bg1"/>
                          </a:solidFill>
                          <a:effectLst/>
                          <a:latin typeface="Gill Sans" panose="020B0502020104020203" pitchFamily="34" charset="-79"/>
                          <a:cs typeface="Gill Sans" panose="020B0502020104020203" pitchFamily="34" charset="-79"/>
                        </a:rPr>
                        <a:t>m s</a:t>
                      </a:r>
                      <a:r>
                        <a:rPr lang="en-US">
                          <a:solidFill>
                            <a:schemeClr val="bg1"/>
                          </a:solidFill>
                          <a:effectLst/>
                          <a:latin typeface="Lucida Grande" panose="020B0600040502020204" pitchFamily="34" charset="0"/>
                        </a:rPr>
                        <a:t>ố</a:t>
                      </a:r>
                      <a:endParaRPr lang="en-US" dirty="0">
                        <a:solidFill>
                          <a:schemeClr val="bg1"/>
                        </a:solidFill>
                        <a:effectLst/>
                      </a:endParaRPr>
                    </a:p>
                  </a:txBody>
                  <a:tcPr marL="11430" marR="11430" marT="1143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42F6C"/>
                    </a:solidFill>
                  </a:tcPr>
                </a:tc>
                <a:tc>
                  <a:txBody>
                    <a:bodyPr/>
                    <a:lstStyle/>
                    <a:p>
                      <a:pPr algn="just"/>
                      <a:r>
                        <a:rPr lang="en-US" dirty="0" err="1">
                          <a:solidFill>
                            <a:schemeClr val="bg1"/>
                          </a:solidFill>
                          <a:effectLst/>
                          <a:latin typeface="Gill Sans" panose="020B0502020104020203" pitchFamily="34" charset="-79"/>
                          <a:cs typeface="Gill Sans" panose="020B0502020104020203" pitchFamily="34" charset="-79"/>
                        </a:rPr>
                        <a:t>Ch</a:t>
                      </a:r>
                      <a:r>
                        <a:rPr lang="en-US" dirty="0" err="1">
                          <a:solidFill>
                            <a:schemeClr val="bg1"/>
                          </a:solidFill>
                          <a:effectLst/>
                          <a:latin typeface="Lucida Grande" panose="020B0600040502020204" pitchFamily="34" charset="0"/>
                        </a:rPr>
                        <a:t>ỉ</a:t>
                      </a:r>
                      <a:r>
                        <a:rPr lang="en-US" dirty="0">
                          <a:solidFill>
                            <a:schemeClr val="bg1"/>
                          </a:solidFill>
                          <a:effectLst/>
                          <a:latin typeface="Gill Sans" panose="020B0502020104020203" pitchFamily="34" charset="-79"/>
                          <a:cs typeface="Gill Sans" panose="020B0502020104020203" pitchFamily="34" charset="-79"/>
                        </a:rPr>
                        <a:t> </a:t>
                      </a:r>
                      <a:r>
                        <a:rPr lang="en-US" dirty="0" err="1">
                          <a:solidFill>
                            <a:schemeClr val="bg1"/>
                          </a:solidFill>
                          <a:effectLst/>
                          <a:latin typeface="Gill Sans" panose="020B0502020104020203" pitchFamily="34" charset="-79"/>
                          <a:cs typeface="Gill Sans" panose="020B0502020104020203" pitchFamily="34" charset="-79"/>
                        </a:rPr>
                        <a:t>s</a:t>
                      </a:r>
                      <a:r>
                        <a:rPr lang="en-US" dirty="0" err="1">
                          <a:solidFill>
                            <a:schemeClr val="bg1"/>
                          </a:solidFill>
                          <a:effectLst/>
                          <a:latin typeface="Lucida Grande" panose="020B0600040502020204" pitchFamily="34" charset="0"/>
                        </a:rPr>
                        <a:t>ố</a:t>
                      </a:r>
                      <a:endParaRPr lang="en-US" dirty="0">
                        <a:solidFill>
                          <a:schemeClr val="bg1"/>
                        </a:solidFill>
                        <a:effectLst/>
                      </a:endParaRPr>
                    </a:p>
                  </a:txBody>
                  <a:tcPr marL="11430" marR="11430" marT="1143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42F6C"/>
                    </a:solidFill>
                  </a:tcPr>
                </a:tc>
                <a:extLst>
                  <a:ext uri="{0D108BD9-81ED-4DB2-BD59-A6C34878D82A}">
                    <a16:rowId xmlns:a16="http://schemas.microsoft.com/office/drawing/2014/main" val="891384956"/>
                  </a:ext>
                </a:extLst>
              </a:tr>
              <a:tr h="360045">
                <a:tc>
                  <a:txBody>
                    <a:bodyPr/>
                    <a:lstStyle/>
                    <a:p>
                      <a:pPr algn="just"/>
                      <a:r>
                        <a:rPr lang="en-VN" b="1">
                          <a:solidFill>
                            <a:srgbClr val="000000"/>
                          </a:solidFill>
                          <a:effectLst/>
                          <a:latin typeface="Gill Sans" panose="020B0502020104020203" pitchFamily="34" charset="-79"/>
                          <a:cs typeface="Gill Sans" panose="020B0502020104020203" pitchFamily="34" charset="-79"/>
                        </a:rPr>
                        <a:t>0 – </a:t>
                      </a:r>
                      <a:r>
                        <a:rPr lang="en-US" b="1" dirty="0">
                          <a:solidFill>
                            <a:srgbClr val="000000"/>
                          </a:solidFill>
                          <a:effectLst/>
                          <a:latin typeface="Gill Sans" panose="020B0502020104020203" pitchFamily="34" charset="-79"/>
                          <a:cs typeface="Gill Sans" panose="020B0502020104020203" pitchFamily="34" charset="-79"/>
                        </a:rPr>
                        <a:t>29</a:t>
                      </a:r>
                      <a:endParaRPr lang="en-VN">
                        <a:effectLst/>
                      </a:endParaRPr>
                    </a:p>
                  </a:txBody>
                  <a:tcPr marL="11430" marR="11430" marT="1143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pattFill prst="pct10">
                      <a:fgClr>
                        <a:schemeClr val="tx1"/>
                      </a:fgClr>
                      <a:bgClr>
                        <a:schemeClr val="bg1"/>
                      </a:bgClr>
                    </a:pattFill>
                  </a:tcPr>
                </a:tc>
                <a:tc>
                  <a:txBody>
                    <a:bodyPr/>
                    <a:lstStyle/>
                    <a:p>
                      <a:pPr algn="just"/>
                      <a:r>
                        <a:rPr lang="en-US" dirty="0" err="1">
                          <a:solidFill>
                            <a:srgbClr val="000000"/>
                          </a:solidFill>
                          <a:effectLst/>
                          <a:latin typeface="Gill Sans" panose="020B0502020104020203" pitchFamily="34" charset="-79"/>
                          <a:cs typeface="Gill Sans" panose="020B0502020104020203" pitchFamily="34" charset="-79"/>
                        </a:rPr>
                        <a:t>N</a:t>
                      </a:r>
                      <a:r>
                        <a:rPr lang="en-US" dirty="0" err="1">
                          <a:solidFill>
                            <a:srgbClr val="000000"/>
                          </a:solidFill>
                          <a:effectLst/>
                          <a:latin typeface="Lucida Grande" panose="020B0600040502020204" pitchFamily="34" charset="0"/>
                        </a:rPr>
                        <a:t>ă</a:t>
                      </a:r>
                      <a:r>
                        <a:rPr lang="en-US" dirty="0" err="1">
                          <a:solidFill>
                            <a:srgbClr val="000000"/>
                          </a:solidFill>
                          <a:effectLst/>
                          <a:latin typeface="Gill Sans" panose="020B0502020104020203" pitchFamily="34" charset="-79"/>
                          <a:cs typeface="Gill Sans" panose="020B0502020104020203" pitchFamily="34" charset="-79"/>
                        </a:rPr>
                        <a:t>ng</a:t>
                      </a:r>
                      <a:r>
                        <a:rPr lang="en-US" dirty="0">
                          <a:solidFill>
                            <a:srgbClr val="000000"/>
                          </a:solidFill>
                          <a:effectLst/>
                          <a:latin typeface="Gill Sans" panose="020B0502020104020203" pitchFamily="34" charset="-79"/>
                          <a:cs typeface="Gill Sans" panose="020B0502020104020203" pitchFamily="34" charset="-79"/>
                        </a:rPr>
                        <a:t> </a:t>
                      </a:r>
                      <a:r>
                        <a:rPr lang="en-US" dirty="0" err="1">
                          <a:solidFill>
                            <a:srgbClr val="000000"/>
                          </a:solidFill>
                          <a:effectLst/>
                          <a:latin typeface="Gill Sans" panose="020B0502020104020203" pitchFamily="34" charset="-79"/>
                          <a:cs typeface="Gill Sans" panose="020B0502020104020203" pitchFamily="34" charset="-79"/>
                        </a:rPr>
                        <a:t>l</a:t>
                      </a:r>
                      <a:r>
                        <a:rPr lang="en-US" dirty="0" err="1">
                          <a:solidFill>
                            <a:srgbClr val="000000"/>
                          </a:solidFill>
                          <a:effectLst/>
                          <a:latin typeface="Lucida Grande" panose="020B0600040502020204" pitchFamily="34" charset="0"/>
                        </a:rPr>
                        <a:t>ự</a:t>
                      </a:r>
                      <a:r>
                        <a:rPr lang="en-US" dirty="0" err="1">
                          <a:solidFill>
                            <a:srgbClr val="000000"/>
                          </a:solidFill>
                          <a:effectLst/>
                          <a:latin typeface="Gill Sans" panose="020B0502020104020203" pitchFamily="34" charset="-79"/>
                          <a:cs typeface="Gill Sans" panose="020B0502020104020203" pitchFamily="34" charset="-79"/>
                        </a:rPr>
                        <a:t>c</a:t>
                      </a:r>
                      <a:r>
                        <a:rPr lang="en-US" dirty="0">
                          <a:solidFill>
                            <a:srgbClr val="000000"/>
                          </a:solidFill>
                          <a:effectLst/>
                          <a:latin typeface="Gill Sans" panose="020B0502020104020203" pitchFamily="34" charset="-79"/>
                          <a:cs typeface="Gill Sans" panose="020B0502020104020203" pitchFamily="34" charset="-79"/>
                        </a:rPr>
                        <a:t> </a:t>
                      </a:r>
                      <a:r>
                        <a:rPr lang="en-US" dirty="0" err="1">
                          <a:solidFill>
                            <a:srgbClr val="000000"/>
                          </a:solidFill>
                          <a:effectLst/>
                          <a:latin typeface="Gill Sans" panose="020B0502020104020203" pitchFamily="34" charset="-79"/>
                          <a:cs typeface="Gill Sans" panose="020B0502020104020203" pitchFamily="34" charset="-79"/>
                        </a:rPr>
                        <a:t>y</a:t>
                      </a:r>
                      <a:r>
                        <a:rPr lang="en-US" dirty="0" err="1">
                          <a:solidFill>
                            <a:srgbClr val="000000"/>
                          </a:solidFill>
                          <a:effectLst/>
                          <a:latin typeface="Lucida Grande" panose="020B0600040502020204" pitchFamily="34" charset="0"/>
                        </a:rPr>
                        <a:t>ế</a:t>
                      </a:r>
                      <a:r>
                        <a:rPr lang="en-US" dirty="0" err="1">
                          <a:solidFill>
                            <a:srgbClr val="000000"/>
                          </a:solidFill>
                          <a:effectLst/>
                          <a:latin typeface="Gill Sans" panose="020B0502020104020203" pitchFamily="34" charset="-79"/>
                          <a:cs typeface="Gill Sans" panose="020B0502020104020203" pitchFamily="34" charset="-79"/>
                        </a:rPr>
                        <a:t>u</a:t>
                      </a:r>
                      <a:endParaRPr lang="en-US" dirty="0">
                        <a:effectLst/>
                      </a:endParaRPr>
                    </a:p>
                  </a:txBody>
                  <a:tcPr marL="11430" marR="11430" marT="1143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pattFill prst="pct10">
                      <a:fgClr>
                        <a:schemeClr val="tx1"/>
                      </a:fgClr>
                      <a:bgClr>
                        <a:schemeClr val="bg1"/>
                      </a:bgClr>
                    </a:pattFill>
                  </a:tcPr>
                </a:tc>
                <a:extLst>
                  <a:ext uri="{0D108BD9-81ED-4DB2-BD59-A6C34878D82A}">
                    <a16:rowId xmlns:a16="http://schemas.microsoft.com/office/drawing/2014/main" val="1588061091"/>
                  </a:ext>
                </a:extLst>
              </a:tr>
              <a:tr h="521970">
                <a:tc>
                  <a:txBody>
                    <a:bodyPr/>
                    <a:lstStyle/>
                    <a:p>
                      <a:pPr algn="just"/>
                      <a:r>
                        <a:rPr lang="en-VN" b="1">
                          <a:solidFill>
                            <a:srgbClr val="000000"/>
                          </a:solidFill>
                          <a:effectLst/>
                          <a:latin typeface="Gill Sans" panose="020B0502020104020203" pitchFamily="34" charset="-79"/>
                          <a:cs typeface="Gill Sans" panose="020B0502020104020203" pitchFamily="34" charset="-79"/>
                        </a:rPr>
                        <a:t>3</a:t>
                      </a:r>
                      <a:r>
                        <a:rPr lang="en-US" b="1" dirty="0">
                          <a:solidFill>
                            <a:srgbClr val="000000"/>
                          </a:solidFill>
                          <a:effectLst/>
                          <a:latin typeface="Gill Sans" panose="020B0502020104020203" pitchFamily="34" charset="-79"/>
                          <a:cs typeface="Gill Sans" panose="020B0502020104020203" pitchFamily="34" charset="-79"/>
                        </a:rPr>
                        <a:t>0</a:t>
                      </a:r>
                      <a:r>
                        <a:rPr lang="en-VN" b="1">
                          <a:solidFill>
                            <a:srgbClr val="000000"/>
                          </a:solidFill>
                          <a:effectLst/>
                          <a:latin typeface="Gill Sans" panose="020B0502020104020203" pitchFamily="34" charset="-79"/>
                          <a:cs typeface="Gill Sans" panose="020B0502020104020203" pitchFamily="34" charset="-79"/>
                        </a:rPr>
                        <a:t> – </a:t>
                      </a:r>
                      <a:r>
                        <a:rPr lang="en-US" b="1" dirty="0">
                          <a:solidFill>
                            <a:srgbClr val="000000"/>
                          </a:solidFill>
                          <a:effectLst/>
                          <a:latin typeface="Gill Sans" panose="020B0502020104020203" pitchFamily="34" charset="-79"/>
                          <a:cs typeface="Gill Sans" panose="020B0502020104020203" pitchFamily="34" charset="-79"/>
                        </a:rPr>
                        <a:t>49</a:t>
                      </a:r>
                      <a:endParaRPr lang="en-VN">
                        <a:effectLst/>
                      </a:endParaRPr>
                    </a:p>
                  </a:txBody>
                  <a:tcPr marL="11430" marR="11430" marT="1143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4D6"/>
                    </a:solidFill>
                  </a:tcPr>
                </a:tc>
                <a:tc>
                  <a:txBody>
                    <a:bodyPr/>
                    <a:lstStyle/>
                    <a:p>
                      <a:pPr algn="just"/>
                      <a:r>
                        <a:rPr lang="vi-VN" dirty="0">
                          <a:solidFill>
                            <a:srgbClr val="000000"/>
                          </a:solidFill>
                          <a:effectLst/>
                          <a:latin typeface="Gill Sans" panose="020B0502020104020203" pitchFamily="34" charset="-79"/>
                          <a:cs typeface="Gill Sans" panose="020B0502020104020203" pitchFamily="34" charset="-79"/>
                        </a:rPr>
                        <a:t>N</a:t>
                      </a:r>
                      <a:r>
                        <a:rPr lang="vi-VN" dirty="0">
                          <a:solidFill>
                            <a:srgbClr val="000000"/>
                          </a:solidFill>
                          <a:effectLst/>
                          <a:latin typeface="Lucida Grande" panose="020B0600040502020204" pitchFamily="34" charset="0"/>
                        </a:rPr>
                        <a:t>ă</a:t>
                      </a:r>
                      <a:r>
                        <a:rPr lang="vi-VN" dirty="0">
                          <a:solidFill>
                            <a:srgbClr val="000000"/>
                          </a:solidFill>
                          <a:effectLst/>
                          <a:latin typeface="Gill Sans" panose="020B0502020104020203" pitchFamily="34" charset="-79"/>
                          <a:cs typeface="Gill Sans" panose="020B0502020104020203" pitchFamily="34" charset="-79"/>
                        </a:rPr>
                        <a:t>ng l</a:t>
                      </a:r>
                      <a:r>
                        <a:rPr lang="vi-VN" dirty="0">
                          <a:solidFill>
                            <a:srgbClr val="000000"/>
                          </a:solidFill>
                          <a:effectLst/>
                          <a:latin typeface="Lucida Grande" panose="020B0600040502020204" pitchFamily="34" charset="0"/>
                        </a:rPr>
                        <a:t>ự</a:t>
                      </a:r>
                      <a:r>
                        <a:rPr lang="vi-VN" dirty="0">
                          <a:solidFill>
                            <a:srgbClr val="000000"/>
                          </a:solidFill>
                          <a:effectLst/>
                          <a:latin typeface="Gill Sans" panose="020B0502020104020203" pitchFamily="34" charset="-79"/>
                          <a:cs typeface="Gill Sans" panose="020B0502020104020203" pitchFamily="34" charset="-79"/>
                        </a:rPr>
                        <a:t>c c</a:t>
                      </a:r>
                      <a:r>
                        <a:rPr lang="vi-VN" dirty="0">
                          <a:solidFill>
                            <a:srgbClr val="000000"/>
                          </a:solidFill>
                          <a:effectLst/>
                          <a:latin typeface="Lucida Grande" panose="020B0600040502020204" pitchFamily="34" charset="0"/>
                        </a:rPr>
                        <a:t>ơ</a:t>
                      </a:r>
                      <a:r>
                        <a:rPr lang="vi-VN" dirty="0">
                          <a:solidFill>
                            <a:srgbClr val="000000"/>
                          </a:solidFill>
                          <a:effectLst/>
                          <a:latin typeface="Gill Sans" panose="020B0502020104020203" pitchFamily="34" charset="-79"/>
                          <a:cs typeface="Gill Sans" panose="020B0502020104020203" pitchFamily="34" charset="-79"/>
                        </a:rPr>
                        <a:t> b</a:t>
                      </a:r>
                      <a:r>
                        <a:rPr lang="vi-VN" dirty="0">
                          <a:solidFill>
                            <a:srgbClr val="000000"/>
                          </a:solidFill>
                          <a:effectLst/>
                          <a:latin typeface="Lucida Grande" panose="020B0600040502020204" pitchFamily="34" charset="0"/>
                        </a:rPr>
                        <a:t>ả</a:t>
                      </a:r>
                      <a:r>
                        <a:rPr lang="vi-VN" dirty="0">
                          <a:solidFill>
                            <a:srgbClr val="000000"/>
                          </a:solidFill>
                          <a:effectLst/>
                          <a:latin typeface="Gill Sans" panose="020B0502020104020203" pitchFamily="34" charset="-79"/>
                          <a:cs typeface="Gill Sans" panose="020B0502020104020203" pitchFamily="34" charset="-79"/>
                        </a:rPr>
                        <a:t>n, tuy nhiên c</a:t>
                      </a:r>
                      <a:r>
                        <a:rPr lang="vi-VN" dirty="0">
                          <a:solidFill>
                            <a:srgbClr val="000000"/>
                          </a:solidFill>
                          <a:effectLst/>
                          <a:latin typeface="Lucida Grande" panose="020B0600040502020204" pitchFamily="34" charset="0"/>
                        </a:rPr>
                        <a:t>ầ</a:t>
                      </a:r>
                      <a:r>
                        <a:rPr lang="vi-VN" dirty="0">
                          <a:solidFill>
                            <a:srgbClr val="000000"/>
                          </a:solidFill>
                          <a:effectLst/>
                          <a:latin typeface="Gill Sans" panose="020B0502020104020203" pitchFamily="34" charset="-79"/>
                          <a:cs typeface="Gill Sans" panose="020B0502020104020203" pitchFamily="34" charset="-79"/>
                        </a:rPr>
                        <a:t>n xem xét </a:t>
                      </a:r>
                      <a:r>
                        <a:rPr lang="vi-VN" dirty="0">
                          <a:solidFill>
                            <a:srgbClr val="000000"/>
                          </a:solidFill>
                          <a:effectLst/>
                          <a:latin typeface="Lucida Grande" panose="020B0600040502020204" pitchFamily="34" charset="0"/>
                        </a:rPr>
                        <a:t>để</a:t>
                      </a:r>
                      <a:r>
                        <a:rPr lang="vi-VN" dirty="0">
                          <a:solidFill>
                            <a:srgbClr val="000000"/>
                          </a:solidFill>
                          <a:effectLst/>
                          <a:latin typeface="Gill Sans" panose="020B0502020104020203" pitchFamily="34" charset="-79"/>
                          <a:cs typeface="Gill Sans" panose="020B0502020104020203" pitchFamily="34" charset="-79"/>
                        </a:rPr>
                        <a:t> t</a:t>
                      </a:r>
                      <a:r>
                        <a:rPr lang="vi-VN" dirty="0">
                          <a:solidFill>
                            <a:srgbClr val="000000"/>
                          </a:solidFill>
                          <a:effectLst/>
                          <a:latin typeface="Lucida Grande" panose="020B0600040502020204" pitchFamily="34" charset="0"/>
                        </a:rPr>
                        <a:t>ă</a:t>
                      </a:r>
                      <a:r>
                        <a:rPr lang="vi-VN" dirty="0">
                          <a:solidFill>
                            <a:srgbClr val="000000"/>
                          </a:solidFill>
                          <a:effectLst/>
                          <a:latin typeface="Gill Sans" panose="020B0502020104020203" pitchFamily="34" charset="-79"/>
                          <a:cs typeface="Gill Sans" panose="020B0502020104020203" pitchFamily="34" charset="-79"/>
                        </a:rPr>
                        <a:t>ng c</a:t>
                      </a:r>
                      <a:r>
                        <a:rPr lang="vi-VN" dirty="0">
                          <a:solidFill>
                            <a:srgbClr val="000000"/>
                          </a:solidFill>
                          <a:effectLst/>
                          <a:latin typeface="Lucida Grande" panose="020B0600040502020204" pitchFamily="34" charset="0"/>
                        </a:rPr>
                        <a:t>ườ</a:t>
                      </a:r>
                      <a:r>
                        <a:rPr lang="vi-VN" dirty="0">
                          <a:solidFill>
                            <a:srgbClr val="000000"/>
                          </a:solidFill>
                          <a:effectLst/>
                          <a:latin typeface="Gill Sans" panose="020B0502020104020203" pitchFamily="34" charset="-79"/>
                          <a:cs typeface="Gill Sans" panose="020B0502020104020203" pitchFamily="34" charset="-79"/>
                        </a:rPr>
                        <a:t>ng khi c</a:t>
                      </a:r>
                      <a:r>
                        <a:rPr lang="vi-VN" dirty="0">
                          <a:solidFill>
                            <a:srgbClr val="000000"/>
                          </a:solidFill>
                          <a:effectLst/>
                          <a:latin typeface="Lucida Grande" panose="020B0600040502020204" pitchFamily="34" charset="0"/>
                        </a:rPr>
                        <a:t>ầ</a:t>
                      </a:r>
                      <a:r>
                        <a:rPr lang="vi-VN" dirty="0">
                          <a:solidFill>
                            <a:srgbClr val="000000"/>
                          </a:solidFill>
                          <a:effectLst/>
                          <a:latin typeface="Gill Sans" panose="020B0502020104020203" pitchFamily="34" charset="-79"/>
                          <a:cs typeface="Gill Sans" panose="020B0502020104020203" pitchFamily="34" charset="-79"/>
                        </a:rPr>
                        <a:t>n thi</a:t>
                      </a:r>
                      <a:r>
                        <a:rPr lang="vi-VN" dirty="0">
                          <a:solidFill>
                            <a:srgbClr val="000000"/>
                          </a:solidFill>
                          <a:effectLst/>
                          <a:latin typeface="Lucida Grande" panose="020B0600040502020204" pitchFamily="34" charset="0"/>
                        </a:rPr>
                        <a:t>ế</a:t>
                      </a:r>
                      <a:r>
                        <a:rPr lang="vi-VN" dirty="0">
                          <a:solidFill>
                            <a:srgbClr val="000000"/>
                          </a:solidFill>
                          <a:effectLst/>
                          <a:latin typeface="Gill Sans" panose="020B0502020104020203" pitchFamily="34" charset="-79"/>
                          <a:cs typeface="Gill Sans" panose="020B0502020104020203" pitchFamily="34" charset="-79"/>
                        </a:rPr>
                        <a:t>t.</a:t>
                      </a:r>
                      <a:endParaRPr lang="vi-VN" dirty="0">
                        <a:effectLst/>
                      </a:endParaRPr>
                    </a:p>
                  </a:txBody>
                  <a:tcPr marL="11430" marR="11430" marT="1143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4D6"/>
                    </a:solidFill>
                  </a:tcPr>
                </a:tc>
                <a:extLst>
                  <a:ext uri="{0D108BD9-81ED-4DB2-BD59-A6C34878D82A}">
                    <a16:rowId xmlns:a16="http://schemas.microsoft.com/office/drawing/2014/main" val="2564276567"/>
                  </a:ext>
                </a:extLst>
              </a:tr>
              <a:tr h="788670">
                <a:tc>
                  <a:txBody>
                    <a:bodyPr/>
                    <a:lstStyle/>
                    <a:p>
                      <a:pPr algn="just"/>
                      <a:r>
                        <a:rPr lang="en-VN" b="1">
                          <a:solidFill>
                            <a:srgbClr val="000000"/>
                          </a:solidFill>
                          <a:effectLst/>
                          <a:latin typeface="Gill Sans" panose="020B0502020104020203" pitchFamily="34" charset="-79"/>
                          <a:cs typeface="Gill Sans" panose="020B0502020104020203" pitchFamily="34" charset="-79"/>
                        </a:rPr>
                        <a:t>5</a:t>
                      </a:r>
                      <a:r>
                        <a:rPr lang="en-US" b="1" dirty="0">
                          <a:solidFill>
                            <a:srgbClr val="000000"/>
                          </a:solidFill>
                          <a:effectLst/>
                          <a:latin typeface="Gill Sans" panose="020B0502020104020203" pitchFamily="34" charset="-79"/>
                          <a:cs typeface="Gill Sans" panose="020B0502020104020203" pitchFamily="34" charset="-79"/>
                        </a:rPr>
                        <a:t>0</a:t>
                      </a:r>
                      <a:r>
                        <a:rPr lang="en-VN" b="1">
                          <a:solidFill>
                            <a:srgbClr val="000000"/>
                          </a:solidFill>
                          <a:effectLst/>
                          <a:latin typeface="Gill Sans" panose="020B0502020104020203" pitchFamily="34" charset="-79"/>
                          <a:cs typeface="Gill Sans" panose="020B0502020104020203" pitchFamily="34" charset="-79"/>
                        </a:rPr>
                        <a:t> – </a:t>
                      </a:r>
                      <a:r>
                        <a:rPr lang="en-US" b="1" dirty="0">
                          <a:solidFill>
                            <a:srgbClr val="000000"/>
                          </a:solidFill>
                          <a:effectLst/>
                          <a:latin typeface="Gill Sans" panose="020B0502020104020203" pitchFamily="34" charset="-79"/>
                          <a:cs typeface="Gill Sans" panose="020B0502020104020203" pitchFamily="34" charset="-79"/>
                        </a:rPr>
                        <a:t>69</a:t>
                      </a:r>
                      <a:endParaRPr lang="en-VN">
                        <a:effectLst/>
                      </a:endParaRPr>
                    </a:p>
                  </a:txBody>
                  <a:tcPr marL="11430" marR="11430" marT="1143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CBAD"/>
                    </a:solidFill>
                  </a:tcPr>
                </a:tc>
                <a:tc>
                  <a:txBody>
                    <a:bodyPr/>
                    <a:lstStyle/>
                    <a:p>
                      <a:pPr algn="just"/>
                      <a:r>
                        <a:rPr lang="vi-VN" dirty="0">
                          <a:solidFill>
                            <a:srgbClr val="000000"/>
                          </a:solidFill>
                          <a:effectLst/>
                          <a:latin typeface="Gill Sans" panose="020B0502020104020203" pitchFamily="34" charset="-79"/>
                          <a:cs typeface="Gill Sans" panose="020B0502020104020203" pitchFamily="34" charset="-79"/>
                        </a:rPr>
                        <a:t>N</a:t>
                      </a:r>
                      <a:r>
                        <a:rPr lang="vi-VN" dirty="0">
                          <a:solidFill>
                            <a:srgbClr val="000000"/>
                          </a:solidFill>
                          <a:effectLst/>
                          <a:latin typeface="Lucida Grande" panose="020B0600040502020204" pitchFamily="34" charset="0"/>
                        </a:rPr>
                        <a:t>ă</a:t>
                      </a:r>
                      <a:r>
                        <a:rPr lang="vi-VN" dirty="0">
                          <a:solidFill>
                            <a:srgbClr val="000000"/>
                          </a:solidFill>
                          <a:effectLst/>
                          <a:latin typeface="Gill Sans" panose="020B0502020104020203" pitchFamily="34" charset="-79"/>
                          <a:cs typeface="Gill Sans" panose="020B0502020104020203" pitchFamily="34" charset="-79"/>
                        </a:rPr>
                        <a:t>ng l</a:t>
                      </a:r>
                      <a:r>
                        <a:rPr lang="vi-VN" dirty="0">
                          <a:solidFill>
                            <a:srgbClr val="000000"/>
                          </a:solidFill>
                          <a:effectLst/>
                          <a:latin typeface="Lucida Grande" panose="020B0600040502020204" pitchFamily="34" charset="0"/>
                        </a:rPr>
                        <a:t>ự</a:t>
                      </a:r>
                      <a:r>
                        <a:rPr lang="vi-VN" dirty="0">
                          <a:solidFill>
                            <a:srgbClr val="000000"/>
                          </a:solidFill>
                          <a:effectLst/>
                          <a:latin typeface="Gill Sans" panose="020B0502020104020203" pitchFamily="34" charset="-79"/>
                          <a:cs typeface="Gill Sans" panose="020B0502020104020203" pitchFamily="34" charset="-79"/>
                        </a:rPr>
                        <a:t>c trên m</a:t>
                      </a:r>
                      <a:r>
                        <a:rPr lang="vi-VN" dirty="0">
                          <a:solidFill>
                            <a:srgbClr val="000000"/>
                          </a:solidFill>
                          <a:effectLst/>
                          <a:latin typeface="Lucida Grande" panose="020B0600040502020204" pitchFamily="34" charset="0"/>
                        </a:rPr>
                        <a:t>ứ</a:t>
                      </a:r>
                      <a:r>
                        <a:rPr lang="vi-VN" dirty="0">
                          <a:solidFill>
                            <a:srgbClr val="000000"/>
                          </a:solidFill>
                          <a:effectLst/>
                          <a:latin typeface="Gill Sans" panose="020B0502020104020203" pitchFamily="34" charset="-79"/>
                          <a:cs typeface="Gill Sans" panose="020B0502020104020203" pitchFamily="34" charset="-79"/>
                        </a:rPr>
                        <a:t>c c</a:t>
                      </a:r>
                      <a:r>
                        <a:rPr lang="vi-VN" dirty="0">
                          <a:solidFill>
                            <a:srgbClr val="000000"/>
                          </a:solidFill>
                          <a:effectLst/>
                          <a:latin typeface="Lucida Grande" panose="020B0600040502020204" pitchFamily="34" charset="0"/>
                        </a:rPr>
                        <a:t>ơ</a:t>
                      </a:r>
                      <a:r>
                        <a:rPr lang="vi-VN" dirty="0">
                          <a:solidFill>
                            <a:srgbClr val="000000"/>
                          </a:solidFill>
                          <a:effectLst/>
                          <a:latin typeface="Gill Sans" panose="020B0502020104020203" pitchFamily="34" charset="-79"/>
                          <a:cs typeface="Gill Sans" panose="020B0502020104020203" pitchFamily="34" charset="-79"/>
                        </a:rPr>
                        <a:t> b</a:t>
                      </a:r>
                      <a:r>
                        <a:rPr lang="vi-VN" dirty="0">
                          <a:solidFill>
                            <a:srgbClr val="000000"/>
                          </a:solidFill>
                          <a:effectLst/>
                          <a:latin typeface="Lucida Grande" panose="020B0600040502020204" pitchFamily="34" charset="0"/>
                        </a:rPr>
                        <a:t>ả</a:t>
                      </a:r>
                      <a:r>
                        <a:rPr lang="vi-VN" dirty="0">
                          <a:solidFill>
                            <a:srgbClr val="000000"/>
                          </a:solidFill>
                          <a:effectLst/>
                          <a:latin typeface="Gill Sans" panose="020B0502020104020203" pitchFamily="34" charset="-79"/>
                          <a:cs typeface="Gill Sans" panose="020B0502020104020203" pitchFamily="34" charset="-79"/>
                        </a:rPr>
                        <a:t>n, tuy nhiên c</a:t>
                      </a:r>
                      <a:r>
                        <a:rPr lang="vi-VN" dirty="0">
                          <a:solidFill>
                            <a:srgbClr val="000000"/>
                          </a:solidFill>
                          <a:effectLst/>
                          <a:latin typeface="Lucida Grande" panose="020B0600040502020204" pitchFamily="34" charset="0"/>
                        </a:rPr>
                        <a:t>ầ</a:t>
                      </a:r>
                      <a:r>
                        <a:rPr lang="vi-VN" dirty="0">
                          <a:solidFill>
                            <a:srgbClr val="000000"/>
                          </a:solidFill>
                          <a:effectLst/>
                          <a:latin typeface="Gill Sans" panose="020B0502020104020203" pitchFamily="34" charset="-79"/>
                          <a:cs typeface="Gill Sans" panose="020B0502020104020203" pitchFamily="34" charset="-79"/>
                        </a:rPr>
                        <a:t>n xem xét t</a:t>
                      </a:r>
                      <a:r>
                        <a:rPr lang="vi-VN" dirty="0">
                          <a:solidFill>
                            <a:srgbClr val="000000"/>
                          </a:solidFill>
                          <a:effectLst/>
                          <a:latin typeface="Lucida Grande" panose="020B0600040502020204" pitchFamily="34" charset="0"/>
                        </a:rPr>
                        <a:t>ă</a:t>
                      </a:r>
                      <a:r>
                        <a:rPr lang="vi-VN" dirty="0">
                          <a:solidFill>
                            <a:srgbClr val="000000"/>
                          </a:solidFill>
                          <a:effectLst/>
                          <a:latin typeface="Gill Sans" panose="020B0502020104020203" pitchFamily="34" charset="-79"/>
                          <a:cs typeface="Gill Sans" panose="020B0502020104020203" pitchFamily="34" charset="-79"/>
                        </a:rPr>
                        <a:t>ng c</a:t>
                      </a:r>
                      <a:r>
                        <a:rPr lang="vi-VN" dirty="0">
                          <a:solidFill>
                            <a:srgbClr val="000000"/>
                          </a:solidFill>
                          <a:effectLst/>
                          <a:latin typeface="Lucida Grande" panose="020B0600040502020204" pitchFamily="34" charset="0"/>
                        </a:rPr>
                        <a:t>ườ</a:t>
                      </a:r>
                      <a:r>
                        <a:rPr lang="vi-VN" dirty="0">
                          <a:solidFill>
                            <a:srgbClr val="000000"/>
                          </a:solidFill>
                          <a:effectLst/>
                          <a:latin typeface="Gill Sans" panose="020B0502020104020203" pitchFamily="34" charset="-79"/>
                          <a:cs typeface="Gill Sans" panose="020B0502020104020203" pitchFamily="34" charset="-79"/>
                        </a:rPr>
                        <a:t>ng n</a:t>
                      </a:r>
                      <a:r>
                        <a:rPr lang="vi-VN" dirty="0">
                          <a:solidFill>
                            <a:srgbClr val="000000"/>
                          </a:solidFill>
                          <a:effectLst/>
                          <a:latin typeface="Lucida Grande" panose="020B0600040502020204" pitchFamily="34" charset="0"/>
                        </a:rPr>
                        <a:t>ă</a:t>
                      </a:r>
                      <a:r>
                        <a:rPr lang="vi-VN" dirty="0">
                          <a:solidFill>
                            <a:srgbClr val="000000"/>
                          </a:solidFill>
                          <a:effectLst/>
                          <a:latin typeface="Gill Sans" panose="020B0502020104020203" pitchFamily="34" charset="-79"/>
                          <a:cs typeface="Gill Sans" panose="020B0502020104020203" pitchFamily="34" charset="-79"/>
                        </a:rPr>
                        <a:t>ng l</a:t>
                      </a:r>
                      <a:r>
                        <a:rPr lang="vi-VN" dirty="0">
                          <a:solidFill>
                            <a:srgbClr val="000000"/>
                          </a:solidFill>
                          <a:effectLst/>
                          <a:latin typeface="Lucida Grande" panose="020B0600040502020204" pitchFamily="34" charset="0"/>
                        </a:rPr>
                        <a:t>ự</a:t>
                      </a:r>
                      <a:r>
                        <a:rPr lang="vi-VN" dirty="0">
                          <a:solidFill>
                            <a:srgbClr val="000000"/>
                          </a:solidFill>
                          <a:effectLst/>
                          <a:latin typeface="Gill Sans" panose="020B0502020104020203" pitchFamily="34" charset="-79"/>
                          <a:cs typeface="Gill Sans" panose="020B0502020104020203" pitchFamily="34" charset="-79"/>
                        </a:rPr>
                        <a:t>c </a:t>
                      </a:r>
                      <a:r>
                        <a:rPr lang="vi-VN" dirty="0">
                          <a:solidFill>
                            <a:srgbClr val="000000"/>
                          </a:solidFill>
                          <a:effectLst/>
                          <a:latin typeface="Lucida Grande" panose="020B0600040502020204" pitchFamily="34" charset="0"/>
                        </a:rPr>
                        <a:t>để</a:t>
                      </a:r>
                      <a:r>
                        <a:rPr lang="vi-VN" dirty="0">
                          <a:solidFill>
                            <a:srgbClr val="000000"/>
                          </a:solidFill>
                          <a:effectLst/>
                          <a:latin typeface="Gill Sans" panose="020B0502020104020203" pitchFamily="34" charset="-79"/>
                          <a:cs typeface="Gill Sans" panose="020B0502020104020203" pitchFamily="34" charset="-79"/>
                        </a:rPr>
                        <a:t> </a:t>
                      </a:r>
                      <a:r>
                        <a:rPr lang="vi-VN" dirty="0">
                          <a:solidFill>
                            <a:srgbClr val="000000"/>
                          </a:solidFill>
                          <a:effectLst/>
                          <a:latin typeface="Lucida Grande" panose="020B0600040502020204" pitchFamily="34" charset="0"/>
                        </a:rPr>
                        <a:t>đả</a:t>
                      </a:r>
                      <a:r>
                        <a:rPr lang="vi-VN" dirty="0">
                          <a:solidFill>
                            <a:srgbClr val="000000"/>
                          </a:solidFill>
                          <a:effectLst/>
                          <a:latin typeface="Gill Sans" panose="020B0502020104020203" pitchFamily="34" charset="-79"/>
                          <a:cs typeface="Gill Sans" panose="020B0502020104020203" pitchFamily="34" charset="-79"/>
                        </a:rPr>
                        <a:t>m b</a:t>
                      </a:r>
                      <a:r>
                        <a:rPr lang="vi-VN" dirty="0">
                          <a:solidFill>
                            <a:srgbClr val="000000"/>
                          </a:solidFill>
                          <a:effectLst/>
                          <a:latin typeface="Lucida Grande" panose="020B0600040502020204" pitchFamily="34" charset="0"/>
                        </a:rPr>
                        <a:t>ả</a:t>
                      </a:r>
                      <a:r>
                        <a:rPr lang="vi-VN" dirty="0">
                          <a:solidFill>
                            <a:srgbClr val="000000"/>
                          </a:solidFill>
                          <a:effectLst/>
                          <a:latin typeface="Gill Sans" panose="020B0502020104020203" pitchFamily="34" charset="-79"/>
                          <a:cs typeface="Gill Sans" panose="020B0502020104020203" pitchFamily="34" charset="-79"/>
                        </a:rPr>
                        <a:t>o h</a:t>
                      </a:r>
                      <a:r>
                        <a:rPr lang="vi-VN" dirty="0">
                          <a:solidFill>
                            <a:srgbClr val="000000"/>
                          </a:solidFill>
                          <a:effectLst/>
                          <a:latin typeface="Lucida Grande" panose="020B0600040502020204" pitchFamily="34" charset="0"/>
                        </a:rPr>
                        <a:t>ệ</a:t>
                      </a:r>
                      <a:r>
                        <a:rPr lang="vi-VN" dirty="0">
                          <a:solidFill>
                            <a:srgbClr val="000000"/>
                          </a:solidFill>
                          <a:effectLst/>
                          <a:latin typeface="Gill Sans" panose="020B0502020104020203" pitchFamily="34" charset="-79"/>
                          <a:cs typeface="Gill Sans" panose="020B0502020104020203" pitchFamily="34" charset="-79"/>
                        </a:rPr>
                        <a:t> th</a:t>
                      </a:r>
                      <a:r>
                        <a:rPr lang="vi-VN" dirty="0">
                          <a:solidFill>
                            <a:srgbClr val="000000"/>
                          </a:solidFill>
                          <a:effectLst/>
                          <a:latin typeface="Lucida Grande" panose="020B0600040502020204" pitchFamily="34" charset="0"/>
                        </a:rPr>
                        <a:t>ố</a:t>
                      </a:r>
                      <a:r>
                        <a:rPr lang="vi-VN" dirty="0">
                          <a:solidFill>
                            <a:srgbClr val="000000"/>
                          </a:solidFill>
                          <a:effectLst/>
                          <a:latin typeface="Gill Sans" panose="020B0502020104020203" pitchFamily="34" charset="-79"/>
                          <a:cs typeface="Gill Sans" panose="020B0502020104020203" pitchFamily="34" charset="-79"/>
                        </a:rPr>
                        <a:t>ng qu</a:t>
                      </a:r>
                      <a:r>
                        <a:rPr lang="vi-VN" dirty="0">
                          <a:solidFill>
                            <a:srgbClr val="000000"/>
                          </a:solidFill>
                          <a:effectLst/>
                          <a:latin typeface="Lucida Grande" panose="020B0600040502020204" pitchFamily="34" charset="0"/>
                        </a:rPr>
                        <a:t>ả</a:t>
                      </a:r>
                      <a:r>
                        <a:rPr lang="vi-VN" dirty="0">
                          <a:solidFill>
                            <a:srgbClr val="000000"/>
                          </a:solidFill>
                          <a:effectLst/>
                          <a:latin typeface="Gill Sans" panose="020B0502020104020203" pitchFamily="34" charset="-79"/>
                          <a:cs typeface="Gill Sans" panose="020B0502020104020203" pitchFamily="34" charset="-79"/>
                        </a:rPr>
                        <a:t>n lý CTR hi</a:t>
                      </a:r>
                      <a:r>
                        <a:rPr lang="vi-VN" dirty="0">
                          <a:solidFill>
                            <a:srgbClr val="000000"/>
                          </a:solidFill>
                          <a:effectLst/>
                          <a:latin typeface="Lucida Grande" panose="020B0600040502020204" pitchFamily="34" charset="0"/>
                        </a:rPr>
                        <a:t>ệ</a:t>
                      </a:r>
                      <a:r>
                        <a:rPr lang="vi-VN" dirty="0">
                          <a:solidFill>
                            <a:srgbClr val="000000"/>
                          </a:solidFill>
                          <a:effectLst/>
                          <a:latin typeface="Gill Sans" panose="020B0502020104020203" pitchFamily="34" charset="-79"/>
                          <a:cs typeface="Gill Sans" panose="020B0502020104020203" pitchFamily="34" charset="-79"/>
                        </a:rPr>
                        <a:t>u qu</a:t>
                      </a:r>
                      <a:r>
                        <a:rPr lang="vi-VN" dirty="0">
                          <a:solidFill>
                            <a:srgbClr val="000000"/>
                          </a:solidFill>
                          <a:effectLst/>
                          <a:latin typeface="Lucida Grande" panose="020B0600040502020204" pitchFamily="34" charset="0"/>
                        </a:rPr>
                        <a:t>ả</a:t>
                      </a:r>
                      <a:r>
                        <a:rPr lang="vi-VN" dirty="0">
                          <a:solidFill>
                            <a:srgbClr val="000000"/>
                          </a:solidFill>
                          <a:effectLst/>
                          <a:latin typeface="Gill Sans" panose="020B0502020104020203" pitchFamily="34" charset="-79"/>
                          <a:cs typeface="Gill Sans" panose="020B0502020104020203" pitchFamily="34" charset="-79"/>
                        </a:rPr>
                        <a:t>.</a:t>
                      </a:r>
                      <a:endParaRPr lang="vi-VN" dirty="0">
                        <a:effectLst/>
                      </a:endParaRPr>
                    </a:p>
                  </a:txBody>
                  <a:tcPr marL="11430" marR="11430" marT="1143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CBAD"/>
                    </a:solidFill>
                  </a:tcPr>
                </a:tc>
                <a:extLst>
                  <a:ext uri="{0D108BD9-81ED-4DB2-BD59-A6C34878D82A}">
                    <a16:rowId xmlns:a16="http://schemas.microsoft.com/office/drawing/2014/main" val="749221534"/>
                  </a:ext>
                </a:extLst>
              </a:tr>
              <a:tr h="788670">
                <a:tc>
                  <a:txBody>
                    <a:bodyPr/>
                    <a:lstStyle/>
                    <a:p>
                      <a:pPr algn="just"/>
                      <a:r>
                        <a:rPr lang="en-VN" b="1">
                          <a:solidFill>
                            <a:srgbClr val="000000"/>
                          </a:solidFill>
                          <a:effectLst/>
                          <a:latin typeface="Gill Sans" panose="020B0502020104020203" pitchFamily="34" charset="-79"/>
                          <a:cs typeface="Gill Sans" panose="020B0502020104020203" pitchFamily="34" charset="-79"/>
                        </a:rPr>
                        <a:t>7</a:t>
                      </a:r>
                      <a:r>
                        <a:rPr lang="en-US" b="1" dirty="0">
                          <a:solidFill>
                            <a:srgbClr val="000000"/>
                          </a:solidFill>
                          <a:effectLst/>
                          <a:latin typeface="Gill Sans" panose="020B0502020104020203" pitchFamily="34" charset="-79"/>
                          <a:cs typeface="Gill Sans" panose="020B0502020104020203" pitchFamily="34" charset="-79"/>
                        </a:rPr>
                        <a:t>0</a:t>
                      </a:r>
                      <a:r>
                        <a:rPr lang="en-VN" b="1">
                          <a:solidFill>
                            <a:srgbClr val="000000"/>
                          </a:solidFill>
                          <a:effectLst/>
                          <a:latin typeface="Gill Sans" panose="020B0502020104020203" pitchFamily="34" charset="-79"/>
                          <a:cs typeface="Gill Sans" panose="020B0502020104020203" pitchFamily="34" charset="-79"/>
                        </a:rPr>
                        <a:t> – </a:t>
                      </a:r>
                      <a:r>
                        <a:rPr lang="en-US" b="1" dirty="0">
                          <a:solidFill>
                            <a:srgbClr val="000000"/>
                          </a:solidFill>
                          <a:effectLst/>
                          <a:latin typeface="Gill Sans" panose="020B0502020104020203" pitchFamily="34" charset="-79"/>
                          <a:cs typeface="Gill Sans" panose="020B0502020104020203" pitchFamily="34" charset="-79"/>
                        </a:rPr>
                        <a:t>89</a:t>
                      </a:r>
                      <a:endParaRPr lang="en-VN">
                        <a:effectLst/>
                      </a:endParaRPr>
                    </a:p>
                  </a:txBody>
                  <a:tcPr marL="11430" marR="11430" marT="1143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1F2"/>
                    </a:solidFill>
                  </a:tcPr>
                </a:tc>
                <a:tc>
                  <a:txBody>
                    <a:bodyPr/>
                    <a:lstStyle/>
                    <a:p>
                      <a:pPr algn="just"/>
                      <a:r>
                        <a:rPr lang="vi-VN" dirty="0">
                          <a:solidFill>
                            <a:srgbClr val="000000"/>
                          </a:solidFill>
                          <a:effectLst/>
                          <a:latin typeface="Gill Sans" panose="020B0502020104020203" pitchFamily="34" charset="-79"/>
                          <a:cs typeface="Gill Sans" panose="020B0502020104020203" pitchFamily="34" charset="-79"/>
                        </a:rPr>
                        <a:t>N</a:t>
                      </a:r>
                      <a:r>
                        <a:rPr lang="vi-VN" dirty="0">
                          <a:solidFill>
                            <a:srgbClr val="000000"/>
                          </a:solidFill>
                          <a:effectLst/>
                          <a:latin typeface="Lucida Grande" panose="020B0600040502020204" pitchFamily="34" charset="0"/>
                        </a:rPr>
                        <a:t>ă</a:t>
                      </a:r>
                      <a:r>
                        <a:rPr lang="vi-VN" dirty="0">
                          <a:solidFill>
                            <a:srgbClr val="000000"/>
                          </a:solidFill>
                          <a:effectLst/>
                          <a:latin typeface="Gill Sans" panose="020B0502020104020203" pitchFamily="34" charset="-79"/>
                          <a:cs typeface="Gill Sans" panose="020B0502020104020203" pitchFamily="34" charset="-79"/>
                        </a:rPr>
                        <a:t>ng l</a:t>
                      </a:r>
                      <a:r>
                        <a:rPr lang="vi-VN" dirty="0">
                          <a:solidFill>
                            <a:srgbClr val="000000"/>
                          </a:solidFill>
                          <a:effectLst/>
                          <a:latin typeface="Lucida Grande" panose="020B0600040502020204" pitchFamily="34" charset="0"/>
                        </a:rPr>
                        <a:t>ự</a:t>
                      </a:r>
                      <a:r>
                        <a:rPr lang="vi-VN" dirty="0">
                          <a:solidFill>
                            <a:srgbClr val="000000"/>
                          </a:solidFill>
                          <a:effectLst/>
                          <a:latin typeface="Gill Sans" panose="020B0502020104020203" pitchFamily="34" charset="-79"/>
                          <a:cs typeface="Gill Sans" panose="020B0502020104020203" pitchFamily="34" charset="-79"/>
                        </a:rPr>
                        <a:t>c </a:t>
                      </a:r>
                      <a:r>
                        <a:rPr lang="vi-VN" dirty="0">
                          <a:solidFill>
                            <a:srgbClr val="000000"/>
                          </a:solidFill>
                          <a:effectLst/>
                          <a:latin typeface="Lucida Grande" panose="020B0600040502020204" pitchFamily="34" charset="0"/>
                        </a:rPr>
                        <a:t>đả</a:t>
                      </a:r>
                      <a:r>
                        <a:rPr lang="vi-VN" dirty="0">
                          <a:solidFill>
                            <a:srgbClr val="000000"/>
                          </a:solidFill>
                          <a:effectLst/>
                          <a:latin typeface="Gill Sans" panose="020B0502020104020203" pitchFamily="34" charset="-79"/>
                          <a:cs typeface="Gill Sans" panose="020B0502020104020203" pitchFamily="34" charset="-79"/>
                        </a:rPr>
                        <a:t>m b</a:t>
                      </a:r>
                      <a:r>
                        <a:rPr lang="vi-VN" dirty="0">
                          <a:solidFill>
                            <a:srgbClr val="000000"/>
                          </a:solidFill>
                          <a:effectLst/>
                          <a:latin typeface="Lucida Grande" panose="020B0600040502020204" pitchFamily="34" charset="0"/>
                        </a:rPr>
                        <a:t>ả</a:t>
                      </a:r>
                      <a:r>
                        <a:rPr lang="vi-VN" dirty="0">
                          <a:solidFill>
                            <a:srgbClr val="000000"/>
                          </a:solidFill>
                          <a:effectLst/>
                          <a:latin typeface="Gill Sans" panose="020B0502020104020203" pitchFamily="34" charset="-79"/>
                          <a:cs typeface="Gill Sans" panose="020B0502020104020203" pitchFamily="34" charset="-79"/>
                        </a:rPr>
                        <a:t>o </a:t>
                      </a:r>
                      <a:r>
                        <a:rPr lang="vi-VN" dirty="0">
                          <a:solidFill>
                            <a:srgbClr val="000000"/>
                          </a:solidFill>
                          <a:effectLst/>
                          <a:latin typeface="Lucida Grande" panose="020B0600040502020204" pitchFamily="34" charset="0"/>
                        </a:rPr>
                        <a:t>để</a:t>
                      </a:r>
                      <a:r>
                        <a:rPr lang="vi-VN" dirty="0">
                          <a:solidFill>
                            <a:srgbClr val="000000"/>
                          </a:solidFill>
                          <a:effectLst/>
                          <a:latin typeface="Gill Sans" panose="020B0502020104020203" pitchFamily="34" charset="-79"/>
                          <a:cs typeface="Gill Sans" panose="020B0502020104020203" pitchFamily="34" charset="-79"/>
                        </a:rPr>
                        <a:t> v</a:t>
                      </a:r>
                      <a:r>
                        <a:rPr lang="vi-VN" dirty="0">
                          <a:solidFill>
                            <a:srgbClr val="000000"/>
                          </a:solidFill>
                          <a:effectLst/>
                          <a:latin typeface="Lucida Grande" panose="020B0600040502020204" pitchFamily="34" charset="0"/>
                        </a:rPr>
                        <a:t>ậ</a:t>
                      </a:r>
                      <a:r>
                        <a:rPr lang="vi-VN" dirty="0">
                          <a:solidFill>
                            <a:srgbClr val="000000"/>
                          </a:solidFill>
                          <a:effectLst/>
                          <a:latin typeface="Gill Sans" panose="020B0502020104020203" pitchFamily="34" charset="-79"/>
                          <a:cs typeface="Gill Sans" panose="020B0502020104020203" pitchFamily="34" charset="-79"/>
                        </a:rPr>
                        <a:t>n hành h</a:t>
                      </a:r>
                      <a:r>
                        <a:rPr lang="vi-VN" dirty="0">
                          <a:solidFill>
                            <a:srgbClr val="000000"/>
                          </a:solidFill>
                          <a:effectLst/>
                          <a:latin typeface="Lucida Grande" panose="020B0600040502020204" pitchFamily="34" charset="0"/>
                        </a:rPr>
                        <a:t>ệ</a:t>
                      </a:r>
                      <a:r>
                        <a:rPr lang="vi-VN" dirty="0">
                          <a:solidFill>
                            <a:srgbClr val="000000"/>
                          </a:solidFill>
                          <a:effectLst/>
                          <a:latin typeface="Gill Sans" panose="020B0502020104020203" pitchFamily="34" charset="-79"/>
                          <a:cs typeface="Gill Sans" panose="020B0502020104020203" pitchFamily="34" charset="-79"/>
                        </a:rPr>
                        <a:t> th</a:t>
                      </a:r>
                      <a:r>
                        <a:rPr lang="vi-VN" dirty="0">
                          <a:solidFill>
                            <a:srgbClr val="000000"/>
                          </a:solidFill>
                          <a:effectLst/>
                          <a:latin typeface="Lucida Grande" panose="020B0600040502020204" pitchFamily="34" charset="0"/>
                        </a:rPr>
                        <a:t>ố</a:t>
                      </a:r>
                      <a:r>
                        <a:rPr lang="vi-VN" dirty="0">
                          <a:solidFill>
                            <a:srgbClr val="000000"/>
                          </a:solidFill>
                          <a:effectLst/>
                          <a:latin typeface="Gill Sans" panose="020B0502020104020203" pitchFamily="34" charset="-79"/>
                          <a:cs typeface="Gill Sans" panose="020B0502020104020203" pitchFamily="34" charset="-79"/>
                        </a:rPr>
                        <a:t>ng QLCTR, tuy nhiên c</a:t>
                      </a:r>
                      <a:r>
                        <a:rPr lang="vi-VN" dirty="0">
                          <a:solidFill>
                            <a:srgbClr val="000000"/>
                          </a:solidFill>
                          <a:effectLst/>
                          <a:latin typeface="Lucida Grande" panose="020B0600040502020204" pitchFamily="34" charset="0"/>
                        </a:rPr>
                        <a:t>ầ</a:t>
                      </a:r>
                      <a:r>
                        <a:rPr lang="vi-VN" dirty="0">
                          <a:solidFill>
                            <a:srgbClr val="000000"/>
                          </a:solidFill>
                          <a:effectLst/>
                          <a:latin typeface="Gill Sans" panose="020B0502020104020203" pitchFamily="34" charset="-79"/>
                          <a:cs typeface="Gill Sans" panose="020B0502020104020203" pitchFamily="34" charset="-79"/>
                        </a:rPr>
                        <a:t>n xây d</a:t>
                      </a:r>
                      <a:r>
                        <a:rPr lang="vi-VN" dirty="0">
                          <a:solidFill>
                            <a:srgbClr val="000000"/>
                          </a:solidFill>
                          <a:effectLst/>
                          <a:latin typeface="Lucida Grande" panose="020B0600040502020204" pitchFamily="34" charset="0"/>
                        </a:rPr>
                        <a:t>ự</a:t>
                      </a:r>
                      <a:r>
                        <a:rPr lang="vi-VN" dirty="0">
                          <a:solidFill>
                            <a:srgbClr val="000000"/>
                          </a:solidFill>
                          <a:effectLst/>
                          <a:latin typeface="Gill Sans" panose="020B0502020104020203" pitchFamily="34" charset="-79"/>
                          <a:cs typeface="Gill Sans" panose="020B0502020104020203" pitchFamily="34" charset="-79"/>
                        </a:rPr>
                        <a:t>ng, t</a:t>
                      </a:r>
                      <a:r>
                        <a:rPr lang="vi-VN" dirty="0">
                          <a:solidFill>
                            <a:srgbClr val="000000"/>
                          </a:solidFill>
                          <a:effectLst/>
                          <a:latin typeface="Lucida Grande" panose="020B0600040502020204" pitchFamily="34" charset="0"/>
                        </a:rPr>
                        <a:t>ă</a:t>
                      </a:r>
                      <a:r>
                        <a:rPr lang="vi-VN" dirty="0">
                          <a:solidFill>
                            <a:srgbClr val="000000"/>
                          </a:solidFill>
                          <a:effectLst/>
                          <a:latin typeface="Gill Sans" panose="020B0502020104020203" pitchFamily="34" charset="-79"/>
                          <a:cs typeface="Gill Sans" panose="020B0502020104020203" pitchFamily="34" charset="-79"/>
                        </a:rPr>
                        <a:t>ng c</a:t>
                      </a:r>
                      <a:r>
                        <a:rPr lang="vi-VN" dirty="0">
                          <a:solidFill>
                            <a:srgbClr val="000000"/>
                          </a:solidFill>
                          <a:effectLst/>
                          <a:latin typeface="Lucida Grande" panose="020B0600040502020204" pitchFamily="34" charset="0"/>
                        </a:rPr>
                        <a:t>ườ</a:t>
                      </a:r>
                      <a:r>
                        <a:rPr lang="vi-VN" dirty="0">
                          <a:solidFill>
                            <a:srgbClr val="000000"/>
                          </a:solidFill>
                          <a:effectLst/>
                          <a:latin typeface="Gill Sans" panose="020B0502020104020203" pitchFamily="34" charset="-79"/>
                          <a:cs typeface="Gill Sans" panose="020B0502020104020203" pitchFamily="34" charset="-79"/>
                        </a:rPr>
                        <a:t>ng thêm các m</a:t>
                      </a:r>
                      <a:r>
                        <a:rPr lang="vi-VN" dirty="0">
                          <a:solidFill>
                            <a:srgbClr val="000000"/>
                          </a:solidFill>
                          <a:effectLst/>
                          <a:latin typeface="Lucida Grande" panose="020B0600040502020204" pitchFamily="34" charset="0"/>
                        </a:rPr>
                        <a:t>ụ</a:t>
                      </a:r>
                      <a:r>
                        <a:rPr lang="vi-VN" dirty="0">
                          <a:solidFill>
                            <a:srgbClr val="000000"/>
                          </a:solidFill>
                          <a:effectLst/>
                          <a:latin typeface="Gill Sans" panose="020B0502020104020203" pitchFamily="34" charset="-79"/>
                          <a:cs typeface="Gill Sans" panose="020B0502020104020203" pitchFamily="34" charset="-79"/>
                        </a:rPr>
                        <a:t>c tiêu trong h</a:t>
                      </a:r>
                      <a:r>
                        <a:rPr lang="vi-VN" dirty="0">
                          <a:solidFill>
                            <a:srgbClr val="000000"/>
                          </a:solidFill>
                          <a:effectLst/>
                          <a:latin typeface="Lucida Grande" panose="020B0600040502020204" pitchFamily="34" charset="0"/>
                        </a:rPr>
                        <a:t>ệ</a:t>
                      </a:r>
                      <a:r>
                        <a:rPr lang="vi-VN" dirty="0">
                          <a:solidFill>
                            <a:srgbClr val="000000"/>
                          </a:solidFill>
                          <a:effectLst/>
                          <a:latin typeface="Gill Sans" panose="020B0502020104020203" pitchFamily="34" charset="-79"/>
                          <a:cs typeface="Gill Sans" panose="020B0502020104020203" pitchFamily="34" charset="-79"/>
                        </a:rPr>
                        <a:t>  th</a:t>
                      </a:r>
                      <a:r>
                        <a:rPr lang="vi-VN" dirty="0">
                          <a:solidFill>
                            <a:srgbClr val="000000"/>
                          </a:solidFill>
                          <a:effectLst/>
                          <a:latin typeface="Lucida Grande" panose="020B0600040502020204" pitchFamily="34" charset="0"/>
                        </a:rPr>
                        <a:t>ố</a:t>
                      </a:r>
                      <a:r>
                        <a:rPr lang="vi-VN" dirty="0">
                          <a:solidFill>
                            <a:srgbClr val="000000"/>
                          </a:solidFill>
                          <a:effectLst/>
                          <a:latin typeface="Gill Sans" panose="020B0502020104020203" pitchFamily="34" charset="-79"/>
                          <a:cs typeface="Gill Sans" panose="020B0502020104020203" pitchFamily="34" charset="-79"/>
                        </a:rPr>
                        <a:t>ng</a:t>
                      </a:r>
                      <a:endParaRPr lang="vi-VN" dirty="0">
                        <a:effectLst/>
                      </a:endParaRPr>
                    </a:p>
                  </a:txBody>
                  <a:tcPr marL="11430" marR="11430" marT="1143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333994473"/>
                  </a:ext>
                </a:extLst>
              </a:tr>
              <a:tr h="521970">
                <a:tc>
                  <a:txBody>
                    <a:bodyPr/>
                    <a:lstStyle/>
                    <a:p>
                      <a:pPr algn="just"/>
                      <a:r>
                        <a:rPr lang="en-VN" b="1">
                          <a:solidFill>
                            <a:srgbClr val="000000"/>
                          </a:solidFill>
                          <a:effectLst/>
                          <a:latin typeface="Gill Sans" panose="020B0502020104020203" pitchFamily="34" charset="-79"/>
                          <a:cs typeface="Gill Sans" panose="020B0502020104020203" pitchFamily="34" charset="-79"/>
                        </a:rPr>
                        <a:t>9</a:t>
                      </a:r>
                      <a:r>
                        <a:rPr lang="en-US" b="1" dirty="0">
                          <a:solidFill>
                            <a:srgbClr val="000000"/>
                          </a:solidFill>
                          <a:effectLst/>
                          <a:latin typeface="Gill Sans" panose="020B0502020104020203" pitchFamily="34" charset="-79"/>
                          <a:cs typeface="Gill Sans" panose="020B0502020104020203" pitchFamily="34" charset="-79"/>
                        </a:rPr>
                        <a:t>0</a:t>
                      </a:r>
                      <a:r>
                        <a:rPr lang="en-VN" b="1">
                          <a:solidFill>
                            <a:srgbClr val="000000"/>
                          </a:solidFill>
                          <a:effectLst/>
                          <a:latin typeface="Gill Sans" panose="020B0502020104020203" pitchFamily="34" charset="-79"/>
                          <a:cs typeface="Gill Sans" panose="020B0502020104020203" pitchFamily="34" charset="-79"/>
                        </a:rPr>
                        <a:t> – 100</a:t>
                      </a:r>
                      <a:endParaRPr lang="en-VN">
                        <a:effectLst/>
                      </a:endParaRPr>
                    </a:p>
                  </a:txBody>
                  <a:tcPr marL="11430" marR="11430" marT="1143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4C6E7"/>
                    </a:solidFill>
                  </a:tcPr>
                </a:tc>
                <a:tc>
                  <a:txBody>
                    <a:bodyPr/>
                    <a:lstStyle/>
                    <a:p>
                      <a:pPr algn="just"/>
                      <a:r>
                        <a:rPr lang="vi-VN" dirty="0">
                          <a:solidFill>
                            <a:srgbClr val="000000"/>
                          </a:solidFill>
                          <a:effectLst/>
                          <a:latin typeface="Gill Sans" panose="020B0502020104020203" pitchFamily="34" charset="-79"/>
                          <a:cs typeface="Gill Sans" panose="020B0502020104020203" pitchFamily="34" charset="-79"/>
                        </a:rPr>
                        <a:t>Th</a:t>
                      </a:r>
                      <a:r>
                        <a:rPr lang="vi-VN" dirty="0">
                          <a:solidFill>
                            <a:srgbClr val="000000"/>
                          </a:solidFill>
                          <a:effectLst/>
                          <a:latin typeface="Lucida Grande" panose="020B0600040502020204" pitchFamily="34" charset="0"/>
                        </a:rPr>
                        <a:t>ự</a:t>
                      </a:r>
                      <a:r>
                        <a:rPr lang="vi-VN" dirty="0">
                          <a:solidFill>
                            <a:srgbClr val="000000"/>
                          </a:solidFill>
                          <a:effectLst/>
                          <a:latin typeface="Gill Sans" panose="020B0502020104020203" pitchFamily="34" charset="-79"/>
                          <a:cs typeface="Gill Sans" panose="020B0502020104020203" pitchFamily="34" charset="-79"/>
                        </a:rPr>
                        <a:t>c hi</a:t>
                      </a:r>
                      <a:r>
                        <a:rPr lang="vi-VN" dirty="0">
                          <a:solidFill>
                            <a:srgbClr val="000000"/>
                          </a:solidFill>
                          <a:effectLst/>
                          <a:latin typeface="Lucida Grande" panose="020B0600040502020204" pitchFamily="34" charset="0"/>
                        </a:rPr>
                        <a:t>ệ</a:t>
                      </a:r>
                      <a:r>
                        <a:rPr lang="vi-VN" dirty="0">
                          <a:solidFill>
                            <a:srgbClr val="000000"/>
                          </a:solidFill>
                          <a:effectLst/>
                          <a:latin typeface="Gill Sans" panose="020B0502020104020203" pitchFamily="34" charset="-79"/>
                          <a:cs typeface="Gill Sans" panose="020B0502020104020203" pitchFamily="34" charset="-79"/>
                        </a:rPr>
                        <a:t>n t</a:t>
                      </a:r>
                      <a:r>
                        <a:rPr lang="vi-VN" dirty="0">
                          <a:solidFill>
                            <a:srgbClr val="000000"/>
                          </a:solidFill>
                          <a:effectLst/>
                          <a:latin typeface="Lucida Grande" panose="020B0600040502020204" pitchFamily="34" charset="0"/>
                        </a:rPr>
                        <a:t>ố</a:t>
                      </a:r>
                      <a:r>
                        <a:rPr lang="vi-VN" dirty="0">
                          <a:solidFill>
                            <a:srgbClr val="000000"/>
                          </a:solidFill>
                          <a:effectLst/>
                          <a:latin typeface="Gill Sans" panose="020B0502020104020203" pitchFamily="34" charset="-79"/>
                          <a:cs typeface="Gill Sans" panose="020B0502020104020203" pitchFamily="34" charset="-79"/>
                        </a:rPr>
                        <a:t>t, ch</a:t>
                      </a:r>
                      <a:r>
                        <a:rPr lang="vi-VN" dirty="0">
                          <a:solidFill>
                            <a:srgbClr val="000000"/>
                          </a:solidFill>
                          <a:effectLst/>
                          <a:latin typeface="Lucida Grande" panose="020B0600040502020204" pitchFamily="34" charset="0"/>
                        </a:rPr>
                        <a:t>ỉ</a:t>
                      </a:r>
                      <a:r>
                        <a:rPr lang="vi-VN" dirty="0">
                          <a:solidFill>
                            <a:srgbClr val="000000"/>
                          </a:solidFill>
                          <a:effectLst/>
                          <a:latin typeface="Gill Sans" panose="020B0502020104020203" pitchFamily="34" charset="-79"/>
                          <a:cs typeface="Gill Sans" panose="020B0502020104020203" pitchFamily="34" charset="-79"/>
                        </a:rPr>
                        <a:t> c</a:t>
                      </a:r>
                      <a:r>
                        <a:rPr lang="vi-VN" dirty="0">
                          <a:solidFill>
                            <a:srgbClr val="000000"/>
                          </a:solidFill>
                          <a:effectLst/>
                          <a:latin typeface="Lucida Grande" panose="020B0600040502020204" pitchFamily="34" charset="0"/>
                        </a:rPr>
                        <a:t>ầ</a:t>
                      </a:r>
                      <a:r>
                        <a:rPr lang="vi-VN" dirty="0">
                          <a:solidFill>
                            <a:srgbClr val="000000"/>
                          </a:solidFill>
                          <a:effectLst/>
                          <a:latin typeface="Gill Sans" panose="020B0502020104020203" pitchFamily="34" charset="-79"/>
                          <a:cs typeface="Gill Sans" panose="020B0502020104020203" pitchFamily="34" charset="-79"/>
                        </a:rPr>
                        <a:t>n t</a:t>
                      </a:r>
                      <a:r>
                        <a:rPr lang="vi-VN" dirty="0">
                          <a:solidFill>
                            <a:srgbClr val="000000"/>
                          </a:solidFill>
                          <a:effectLst/>
                          <a:latin typeface="Lucida Grande" panose="020B0600040502020204" pitchFamily="34" charset="0"/>
                        </a:rPr>
                        <a:t>ă</a:t>
                      </a:r>
                      <a:r>
                        <a:rPr lang="vi-VN" dirty="0">
                          <a:solidFill>
                            <a:srgbClr val="000000"/>
                          </a:solidFill>
                          <a:effectLst/>
                          <a:latin typeface="Gill Sans" panose="020B0502020104020203" pitchFamily="34" charset="-79"/>
                          <a:cs typeface="Gill Sans" panose="020B0502020104020203" pitchFamily="34" charset="-79"/>
                        </a:rPr>
                        <a:t>ng c</a:t>
                      </a:r>
                      <a:r>
                        <a:rPr lang="vi-VN" dirty="0">
                          <a:solidFill>
                            <a:srgbClr val="000000"/>
                          </a:solidFill>
                          <a:effectLst/>
                          <a:latin typeface="Lucida Grande" panose="020B0600040502020204" pitchFamily="34" charset="0"/>
                        </a:rPr>
                        <a:t>ườ</a:t>
                      </a:r>
                      <a:r>
                        <a:rPr lang="vi-VN" dirty="0">
                          <a:solidFill>
                            <a:srgbClr val="000000"/>
                          </a:solidFill>
                          <a:effectLst/>
                          <a:latin typeface="Gill Sans" panose="020B0502020104020203" pitchFamily="34" charset="-79"/>
                          <a:cs typeface="Gill Sans" panose="020B0502020104020203" pitchFamily="34" charset="-79"/>
                        </a:rPr>
                        <a:t>ng nh</a:t>
                      </a:r>
                      <a:r>
                        <a:rPr lang="vi-VN" dirty="0">
                          <a:solidFill>
                            <a:srgbClr val="000000"/>
                          </a:solidFill>
                          <a:effectLst/>
                          <a:latin typeface="Lucida Grande" panose="020B0600040502020204" pitchFamily="34" charset="0"/>
                        </a:rPr>
                        <a:t>ữ</a:t>
                      </a:r>
                      <a:r>
                        <a:rPr lang="vi-VN" dirty="0">
                          <a:solidFill>
                            <a:srgbClr val="000000"/>
                          </a:solidFill>
                          <a:effectLst/>
                          <a:latin typeface="Gill Sans" panose="020B0502020104020203" pitchFamily="34" charset="-79"/>
                          <a:cs typeface="Gill Sans" panose="020B0502020104020203" pitchFamily="34" charset="-79"/>
                        </a:rPr>
                        <a:t>ng </a:t>
                      </a:r>
                      <a:r>
                        <a:rPr lang="vi-VN" dirty="0">
                          <a:solidFill>
                            <a:srgbClr val="000000"/>
                          </a:solidFill>
                          <a:effectLst/>
                          <a:latin typeface="Lucida Grande" panose="020B0600040502020204" pitchFamily="34" charset="0"/>
                        </a:rPr>
                        <a:t>đ</a:t>
                      </a:r>
                      <a:r>
                        <a:rPr lang="vi-VN" dirty="0">
                          <a:solidFill>
                            <a:srgbClr val="000000"/>
                          </a:solidFill>
                          <a:effectLst/>
                          <a:latin typeface="Gill Sans" panose="020B0502020104020203" pitchFamily="34" charset="-79"/>
                          <a:cs typeface="Gill Sans" panose="020B0502020104020203" pitchFamily="34" charset="-79"/>
                        </a:rPr>
                        <a:t>i</a:t>
                      </a:r>
                      <a:r>
                        <a:rPr lang="vi-VN" dirty="0">
                          <a:solidFill>
                            <a:srgbClr val="000000"/>
                          </a:solidFill>
                          <a:effectLst/>
                          <a:latin typeface="Lucida Grande" panose="020B0600040502020204" pitchFamily="34" charset="0"/>
                        </a:rPr>
                        <a:t>ể</a:t>
                      </a:r>
                      <a:r>
                        <a:rPr lang="vi-VN" dirty="0">
                          <a:solidFill>
                            <a:srgbClr val="000000"/>
                          </a:solidFill>
                          <a:effectLst/>
                          <a:latin typeface="Gill Sans" panose="020B0502020104020203" pitchFamily="34" charset="-79"/>
                          <a:cs typeface="Gill Sans" panose="020B0502020104020203" pitchFamily="34" charset="-79"/>
                        </a:rPr>
                        <a:t>m c</a:t>
                      </a:r>
                      <a:r>
                        <a:rPr lang="vi-VN" dirty="0">
                          <a:solidFill>
                            <a:srgbClr val="000000"/>
                          </a:solidFill>
                          <a:effectLst/>
                          <a:latin typeface="Lucida Grande" panose="020B0600040502020204" pitchFamily="34" charset="0"/>
                        </a:rPr>
                        <a:t>ầ</a:t>
                      </a:r>
                      <a:r>
                        <a:rPr lang="vi-VN" dirty="0">
                          <a:solidFill>
                            <a:srgbClr val="000000"/>
                          </a:solidFill>
                          <a:effectLst/>
                          <a:latin typeface="Gill Sans" panose="020B0502020104020203" pitchFamily="34" charset="-79"/>
                          <a:cs typeface="Gill Sans" panose="020B0502020104020203" pitchFamily="34" charset="-79"/>
                        </a:rPr>
                        <a:t>n hoàn thi</a:t>
                      </a:r>
                      <a:r>
                        <a:rPr lang="vi-VN" dirty="0">
                          <a:solidFill>
                            <a:srgbClr val="000000"/>
                          </a:solidFill>
                          <a:effectLst/>
                          <a:latin typeface="Lucida Grande" panose="020B0600040502020204" pitchFamily="34" charset="0"/>
                        </a:rPr>
                        <a:t>ệ</a:t>
                      </a:r>
                      <a:r>
                        <a:rPr lang="vi-VN" dirty="0">
                          <a:solidFill>
                            <a:srgbClr val="000000"/>
                          </a:solidFill>
                          <a:effectLst/>
                          <a:latin typeface="Gill Sans" panose="020B0502020104020203" pitchFamily="34" charset="-79"/>
                          <a:cs typeface="Gill Sans" panose="020B0502020104020203" pitchFamily="34" charset="-79"/>
                        </a:rPr>
                        <a:t>n.</a:t>
                      </a:r>
                      <a:endParaRPr lang="vi-VN" dirty="0">
                        <a:effectLst/>
                      </a:endParaRPr>
                    </a:p>
                  </a:txBody>
                  <a:tcPr marL="11430" marR="11430" marT="1143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2198474203"/>
                  </a:ext>
                </a:extLst>
              </a:tr>
            </a:tbl>
          </a:graphicData>
        </a:graphic>
      </p:graphicFrame>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381000" y="177682"/>
            <a:ext cx="8248305" cy="92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Điểm</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số</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của</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bộ</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chỉ</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số</a:t>
            </a:r>
            <a:endParaRPr kumimoji="0" lang="en-US" sz="3200" b="0" i="0" u="none" strike="noStrike" kern="1200" cap="none" spc="0" normalizeH="0" baseline="0" noProof="0" dirty="0">
              <a:ln>
                <a:noFill/>
              </a:ln>
              <a:solidFill>
                <a:srgbClr val="C00000"/>
              </a:solidFill>
              <a:effectLst/>
              <a:uLnTx/>
              <a:uFillTx/>
              <a:latin typeface="Gill Sans MT"/>
              <a:ea typeface="+mj-ea"/>
              <a:cs typeface="Gill Sans MT"/>
            </a:endParaRPr>
          </a:p>
        </p:txBody>
      </p:sp>
      <p:sp>
        <p:nvSpPr>
          <p:cNvPr id="4" name="Slide Number Placeholder 4">
            <a:extLst>
              <a:ext uri="{FF2B5EF4-FFF2-40B4-BE49-F238E27FC236}">
                <a16:creationId xmlns:a16="http://schemas.microsoft.com/office/drawing/2014/main" id="{489CBE07-3DFD-89F9-E53F-44E3FF22CCF3}"/>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8</a:t>
            </a:fld>
            <a:endParaRPr lang="en-US" sz="1100"/>
          </a:p>
        </p:txBody>
      </p:sp>
      <p:sp>
        <p:nvSpPr>
          <p:cNvPr id="5" name="Footer Placeholder 3">
            <a:extLst>
              <a:ext uri="{FF2B5EF4-FFF2-40B4-BE49-F238E27FC236}">
                <a16:creationId xmlns:a16="http://schemas.microsoft.com/office/drawing/2014/main" id="{4E659D11-D936-C997-CE2E-BBBD4C24A8EB}"/>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153763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88005C-5261-4332-BB4B-7D32898F4FDE}"/>
              </a:ext>
            </a:extLst>
          </p:cNvPr>
          <p:cNvSpPr txBox="1"/>
          <p:nvPr/>
        </p:nvSpPr>
        <p:spPr>
          <a:xfrm>
            <a:off x="522584" y="4910214"/>
            <a:ext cx="879312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cs typeface="Arial"/>
              </a:rPr>
              <a:t>Hiển</a:t>
            </a:r>
            <a:r>
              <a:rPr lang="en-US" dirty="0">
                <a:cs typeface="Arial"/>
              </a:rPr>
              <a:t> </a:t>
            </a:r>
            <a:r>
              <a:rPr lang="en-US" dirty="0" err="1">
                <a:cs typeface="Arial"/>
              </a:rPr>
              <a:t>thị</a:t>
            </a:r>
            <a:r>
              <a:rPr lang="en-US" dirty="0">
                <a:cs typeface="Arial"/>
              </a:rPr>
              <a:t>: </a:t>
            </a:r>
            <a:endParaRPr lang="en-US" dirty="0"/>
          </a:p>
          <a:p>
            <a:pPr lvl="1">
              <a:buChar char="•"/>
            </a:pPr>
            <a:r>
              <a:rPr lang="en-US" dirty="0" err="1">
                <a:cs typeface="Arial"/>
              </a:rPr>
              <a:t>Điểm</a:t>
            </a:r>
            <a:r>
              <a:rPr lang="en-US" dirty="0">
                <a:cs typeface="Arial"/>
              </a:rPr>
              <a:t> </a:t>
            </a:r>
            <a:r>
              <a:rPr lang="en-US" dirty="0" err="1">
                <a:cs typeface="Arial"/>
              </a:rPr>
              <a:t>số</a:t>
            </a:r>
            <a:r>
              <a:rPr lang="en-US" dirty="0">
                <a:cs typeface="Arial"/>
              </a:rPr>
              <a:t> </a:t>
            </a:r>
            <a:r>
              <a:rPr lang="en-US" dirty="0" err="1">
                <a:cs typeface="Arial"/>
              </a:rPr>
              <a:t>tổng</a:t>
            </a:r>
            <a:r>
              <a:rPr lang="en-US" dirty="0">
                <a:cs typeface="Arial"/>
              </a:rPr>
              <a:t> </a:t>
            </a:r>
            <a:r>
              <a:rPr lang="en-US" dirty="0" err="1">
                <a:cs typeface="Arial"/>
              </a:rPr>
              <a:t>quan</a:t>
            </a:r>
            <a:endParaRPr lang="en-US" dirty="0"/>
          </a:p>
          <a:p>
            <a:pPr lvl="1">
              <a:buChar char="•"/>
            </a:pPr>
            <a:r>
              <a:rPr lang="en-US" dirty="0" err="1">
                <a:cs typeface="Arial"/>
              </a:rPr>
              <a:t>Lĩnh</a:t>
            </a:r>
            <a:r>
              <a:rPr lang="en-US" dirty="0">
                <a:cs typeface="Arial"/>
              </a:rPr>
              <a:t> </a:t>
            </a:r>
            <a:r>
              <a:rPr lang="en-US" dirty="0" err="1">
                <a:cs typeface="Arial"/>
              </a:rPr>
              <a:t>vực</a:t>
            </a:r>
            <a:r>
              <a:rPr lang="en-US" dirty="0">
                <a:cs typeface="Arial"/>
              </a:rPr>
              <a:t> </a:t>
            </a:r>
            <a:r>
              <a:rPr lang="en-US" dirty="0" err="1">
                <a:cs typeface="Arial"/>
              </a:rPr>
              <a:t>có</a:t>
            </a:r>
            <a:r>
              <a:rPr lang="en-US" dirty="0">
                <a:cs typeface="Arial"/>
              </a:rPr>
              <a:t> </a:t>
            </a:r>
            <a:r>
              <a:rPr lang="en-US" dirty="0" err="1">
                <a:cs typeface="Arial"/>
              </a:rPr>
              <a:t>năng</a:t>
            </a:r>
            <a:r>
              <a:rPr lang="en-US" dirty="0">
                <a:cs typeface="Arial"/>
              </a:rPr>
              <a:t> </a:t>
            </a:r>
            <a:r>
              <a:rPr lang="en-US" dirty="0" err="1">
                <a:cs typeface="Arial"/>
              </a:rPr>
              <a:t>lực</a:t>
            </a:r>
            <a:r>
              <a:rPr lang="en-US" dirty="0">
                <a:cs typeface="Arial"/>
              </a:rPr>
              <a:t> </a:t>
            </a:r>
            <a:r>
              <a:rPr lang="en-US" dirty="0" err="1">
                <a:cs typeface="Arial"/>
              </a:rPr>
              <a:t>tốt</a:t>
            </a:r>
            <a:endParaRPr lang="en-US" dirty="0">
              <a:cs typeface="Arial"/>
            </a:endParaRPr>
          </a:p>
          <a:p>
            <a:pPr lvl="1">
              <a:buChar char="•"/>
            </a:pPr>
            <a:r>
              <a:rPr lang="en-US" dirty="0" err="1">
                <a:cs typeface="Arial"/>
              </a:rPr>
              <a:t>Lĩnh</a:t>
            </a:r>
            <a:r>
              <a:rPr lang="en-US" dirty="0">
                <a:cs typeface="Arial"/>
              </a:rPr>
              <a:t> </a:t>
            </a:r>
            <a:r>
              <a:rPr lang="en-US" dirty="0" err="1">
                <a:cs typeface="Arial"/>
              </a:rPr>
              <a:t>vực</a:t>
            </a:r>
            <a:r>
              <a:rPr lang="en-US" dirty="0">
                <a:cs typeface="Arial"/>
              </a:rPr>
              <a:t> </a:t>
            </a:r>
            <a:r>
              <a:rPr lang="en-US" dirty="0" err="1">
                <a:cs typeface="Arial"/>
              </a:rPr>
              <a:t>có</a:t>
            </a:r>
            <a:r>
              <a:rPr lang="en-US" dirty="0">
                <a:cs typeface="Arial"/>
              </a:rPr>
              <a:t> </a:t>
            </a:r>
            <a:r>
              <a:rPr lang="en-US" dirty="0" err="1">
                <a:cs typeface="Arial"/>
              </a:rPr>
              <a:t>năng</a:t>
            </a:r>
            <a:r>
              <a:rPr lang="en-US" dirty="0">
                <a:cs typeface="Arial"/>
              </a:rPr>
              <a:t> </a:t>
            </a:r>
            <a:r>
              <a:rPr lang="en-US" dirty="0" err="1">
                <a:cs typeface="Arial"/>
              </a:rPr>
              <a:t>lực</a:t>
            </a:r>
            <a:r>
              <a:rPr lang="en-US" dirty="0">
                <a:cs typeface="Arial"/>
              </a:rPr>
              <a:t> </a:t>
            </a:r>
            <a:r>
              <a:rPr lang="en-US" dirty="0" err="1">
                <a:cs typeface="Arial"/>
              </a:rPr>
              <a:t>chưa</a:t>
            </a:r>
            <a:r>
              <a:rPr lang="en-US" dirty="0">
                <a:cs typeface="Arial"/>
              </a:rPr>
              <a:t> </a:t>
            </a:r>
            <a:r>
              <a:rPr lang="en-US" dirty="0" err="1">
                <a:cs typeface="Arial"/>
              </a:rPr>
              <a:t>thực</a:t>
            </a:r>
            <a:r>
              <a:rPr lang="en-US" dirty="0">
                <a:cs typeface="Arial"/>
              </a:rPr>
              <a:t> </a:t>
            </a:r>
            <a:r>
              <a:rPr lang="en-US" dirty="0" err="1">
                <a:cs typeface="Arial"/>
              </a:rPr>
              <a:t>sự</a:t>
            </a:r>
            <a:r>
              <a:rPr lang="en-US" dirty="0">
                <a:cs typeface="Arial"/>
              </a:rPr>
              <a:t> </a:t>
            </a:r>
            <a:r>
              <a:rPr lang="en-US" dirty="0" err="1">
                <a:cs typeface="Arial"/>
              </a:rPr>
              <a:t>tốt</a:t>
            </a:r>
            <a:r>
              <a:rPr lang="en-US" dirty="0">
                <a:cs typeface="Arial"/>
              </a:rPr>
              <a:t> </a:t>
            </a:r>
            <a:r>
              <a:rPr lang="en-US" dirty="0" err="1">
                <a:cs typeface="Arial"/>
              </a:rPr>
              <a:t>và</a:t>
            </a:r>
            <a:r>
              <a:rPr lang="en-US" dirty="0">
                <a:cs typeface="Arial"/>
              </a:rPr>
              <a:t> </a:t>
            </a:r>
            <a:r>
              <a:rPr lang="en-US" dirty="0" err="1">
                <a:cs typeface="Arial"/>
              </a:rPr>
              <a:t>cần</a:t>
            </a:r>
            <a:r>
              <a:rPr lang="en-US" dirty="0">
                <a:cs typeface="Arial"/>
              </a:rPr>
              <a:t> </a:t>
            </a:r>
            <a:r>
              <a:rPr lang="en-US" dirty="0" err="1">
                <a:cs typeface="Arial"/>
              </a:rPr>
              <a:t>đầu</a:t>
            </a:r>
            <a:r>
              <a:rPr lang="en-US" dirty="0">
                <a:cs typeface="Arial"/>
              </a:rPr>
              <a:t> </a:t>
            </a:r>
            <a:r>
              <a:rPr lang="en-US" dirty="0" err="1">
                <a:cs typeface="Arial"/>
              </a:rPr>
              <a:t>tư</a:t>
            </a:r>
            <a:r>
              <a:rPr lang="en-US" dirty="0">
                <a:cs typeface="Arial"/>
              </a:rPr>
              <a:t> </a:t>
            </a:r>
            <a:r>
              <a:rPr lang="en-US" dirty="0" err="1">
                <a:cs typeface="Arial"/>
              </a:rPr>
              <a:t>vào</a:t>
            </a:r>
            <a:r>
              <a:rPr lang="en-US" dirty="0">
                <a:cs typeface="Arial"/>
              </a:rPr>
              <a:t> </a:t>
            </a:r>
            <a:r>
              <a:rPr lang="en-US" dirty="0" err="1">
                <a:cs typeface="Arial"/>
              </a:rPr>
              <a:t>để</a:t>
            </a:r>
            <a:r>
              <a:rPr lang="en-US" dirty="0">
                <a:cs typeface="Arial"/>
              </a:rPr>
              <a:t> </a:t>
            </a:r>
            <a:r>
              <a:rPr lang="en-US" dirty="0" err="1">
                <a:cs typeface="Arial"/>
              </a:rPr>
              <a:t>tăng</a:t>
            </a:r>
            <a:r>
              <a:rPr lang="en-US" dirty="0">
                <a:cs typeface="Arial"/>
              </a:rPr>
              <a:t> </a:t>
            </a:r>
            <a:r>
              <a:rPr lang="en-US" dirty="0" err="1">
                <a:cs typeface="Arial"/>
              </a:rPr>
              <a:t>cường</a:t>
            </a:r>
            <a:r>
              <a:rPr lang="en-US" dirty="0">
                <a:cs typeface="Arial"/>
              </a:rPr>
              <a:t> </a:t>
            </a:r>
            <a:r>
              <a:rPr lang="en-US" dirty="0" err="1">
                <a:cs typeface="Arial"/>
              </a:rPr>
              <a:t>năng</a:t>
            </a:r>
            <a:r>
              <a:rPr lang="en-US" dirty="0">
                <a:cs typeface="Arial"/>
              </a:rPr>
              <a:t> </a:t>
            </a:r>
            <a:r>
              <a:rPr lang="en-US" dirty="0" err="1">
                <a:cs typeface="Arial"/>
              </a:rPr>
              <a:t>lực</a:t>
            </a:r>
            <a:endParaRPr lang="en-US" dirty="0">
              <a:cs typeface="Arial"/>
            </a:endParaRPr>
          </a:p>
        </p:txBody>
      </p:sp>
      <p:sp>
        <p:nvSpPr>
          <p:cNvPr id="9" name="Text Placeholder 8">
            <a:extLst>
              <a:ext uri="{FF2B5EF4-FFF2-40B4-BE49-F238E27FC236}">
                <a16:creationId xmlns:a16="http://schemas.microsoft.com/office/drawing/2014/main" id="{6C3F18B4-2171-4C74-85A2-BF34E994CC27}"/>
              </a:ext>
            </a:extLst>
          </p:cNvPr>
          <p:cNvSpPr>
            <a:spLocks noGrp="1"/>
          </p:cNvSpPr>
          <p:nvPr>
            <p:ph type="body" sz="quarter" idx="3"/>
          </p:nvPr>
        </p:nvSpPr>
        <p:spPr>
          <a:xfrm>
            <a:off x="6827753" y="1343774"/>
            <a:ext cx="5245714" cy="574675"/>
          </a:xfrm>
        </p:spPr>
        <p:txBody>
          <a:bodyPr/>
          <a:lstStyle/>
          <a:p>
            <a:r>
              <a:rPr lang="en-US" dirty="0" err="1"/>
              <a:t>Điểm</a:t>
            </a:r>
            <a:r>
              <a:rPr lang="en-US" dirty="0"/>
              <a:t> </a:t>
            </a:r>
            <a:r>
              <a:rPr lang="en-US" dirty="0" err="1"/>
              <a:t>số</a:t>
            </a:r>
            <a:r>
              <a:rPr lang="en-US" dirty="0"/>
              <a:t> </a:t>
            </a:r>
            <a:r>
              <a:rPr lang="en-US" dirty="0" err="1"/>
              <a:t>được</a:t>
            </a:r>
            <a:r>
              <a:rPr lang="en-US" dirty="0"/>
              <a:t> </a:t>
            </a:r>
            <a:r>
              <a:rPr lang="en-US" dirty="0" err="1"/>
              <a:t>hiển</a:t>
            </a:r>
            <a:r>
              <a:rPr lang="en-US" dirty="0"/>
              <a:t> </a:t>
            </a:r>
            <a:r>
              <a:rPr lang="en-US" dirty="0" err="1"/>
              <a:t>thị</a:t>
            </a:r>
            <a:r>
              <a:rPr lang="en-US" dirty="0"/>
              <a:t> qua </a:t>
            </a:r>
            <a:r>
              <a:rPr lang="en-US" dirty="0" err="1"/>
              <a:t>hình</a:t>
            </a:r>
            <a:r>
              <a:rPr lang="en-US" dirty="0"/>
              <a:t> </a:t>
            </a:r>
            <a:r>
              <a:rPr lang="en-US" dirty="0" err="1"/>
              <a:t>ảnh</a:t>
            </a:r>
            <a:endParaRPr lang="en-US" dirty="0"/>
          </a:p>
        </p:txBody>
      </p:sp>
      <p:sp>
        <p:nvSpPr>
          <p:cNvPr id="5" name="Text Placeholder 4">
            <a:extLst>
              <a:ext uri="{FF2B5EF4-FFF2-40B4-BE49-F238E27FC236}">
                <a16:creationId xmlns:a16="http://schemas.microsoft.com/office/drawing/2014/main" id="{D7ECE1E4-DF11-4F11-A384-796A67544FDE}"/>
              </a:ext>
            </a:extLst>
          </p:cNvPr>
          <p:cNvSpPr>
            <a:spLocks noGrp="1"/>
          </p:cNvSpPr>
          <p:nvPr>
            <p:ph type="body" idx="1"/>
          </p:nvPr>
        </p:nvSpPr>
        <p:spPr>
          <a:xfrm>
            <a:off x="1981200" y="1347621"/>
            <a:ext cx="4040188" cy="574675"/>
          </a:xfrm>
        </p:spPr>
        <p:txBody>
          <a:bodyPr/>
          <a:lstStyle/>
          <a:p>
            <a:r>
              <a:rPr lang="en-US" dirty="0"/>
              <a:t> </a:t>
            </a:r>
            <a:r>
              <a:rPr lang="en-US" dirty="0" err="1"/>
              <a:t>Bảng</a:t>
            </a:r>
            <a:r>
              <a:rPr lang="en-US" dirty="0"/>
              <a:t> </a:t>
            </a:r>
            <a:r>
              <a:rPr lang="en-US" dirty="0" err="1"/>
              <a:t>điểm</a:t>
            </a:r>
            <a:r>
              <a:rPr lang="en-US" dirty="0"/>
              <a:t> </a:t>
            </a:r>
            <a:r>
              <a:rPr lang="en-US" dirty="0" err="1"/>
              <a:t>đánh</a:t>
            </a:r>
            <a:r>
              <a:rPr lang="en-US" dirty="0"/>
              <a:t> </a:t>
            </a:r>
            <a:r>
              <a:rPr lang="en-US" dirty="0" err="1"/>
              <a:t>giá</a:t>
            </a:r>
          </a:p>
        </p:txBody>
      </p:sp>
      <p:cxnSp>
        <p:nvCxnSpPr>
          <p:cNvPr id="11" name="Straight Connector 10">
            <a:extLst>
              <a:ext uri="{FF2B5EF4-FFF2-40B4-BE49-F238E27FC236}">
                <a16:creationId xmlns:a16="http://schemas.microsoft.com/office/drawing/2014/main" id="{94E9854B-4291-4990-8D5D-CE94D2D1AF6D}"/>
              </a:ext>
              <a:ext uri="{C183D7F6-B498-43B3-948B-1728B52AA6E4}">
                <adec:decorative xmlns:adec="http://schemas.microsoft.com/office/drawing/2017/decorative" val="1"/>
              </a:ext>
            </a:extLst>
          </p:cNvPr>
          <p:cNvCxnSpPr>
            <a:cxnSpLocks/>
          </p:cNvCxnSpPr>
          <p:nvPr/>
        </p:nvCxnSpPr>
        <p:spPr>
          <a:xfrm>
            <a:off x="607829" y="803112"/>
            <a:ext cx="4357576" cy="0"/>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1ED6F36-01AE-472B-AB4B-176530100E10}"/>
              </a:ext>
            </a:extLst>
          </p:cNvPr>
          <p:cNvSpPr txBox="1">
            <a:spLocks noGrp="1"/>
          </p:cNvSpPr>
          <p:nvPr>
            <p:ph type="title" idx="4294967295"/>
          </p:nvPr>
        </p:nvSpPr>
        <p:spPr>
          <a:xfrm>
            <a:off x="482266" y="189397"/>
            <a:ext cx="7772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457200" rtl="0" eaLnBrk="1" latinLnBrk="0" hangingPunct="1">
              <a:spcBef>
                <a:spcPct val="0"/>
              </a:spcBef>
              <a:buNone/>
              <a:defRPr sz="3400" b="0" i="0" kern="1200">
                <a:solidFill>
                  <a:srgbClr val="194F8B"/>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Ví</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dụ</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về</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bảng</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điểm</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số</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tổng</a:t>
            </a:r>
            <a:r>
              <a:rPr kumimoji="0" lang="en-US" sz="3200" b="0" i="0" u="none" strike="noStrike" kern="1200" cap="none" spc="0" normalizeH="0" baseline="0" noProof="0" dirty="0">
                <a:ln>
                  <a:noFill/>
                </a:ln>
                <a:solidFill>
                  <a:srgbClr val="C00000"/>
                </a:solidFill>
                <a:effectLst/>
                <a:uLnTx/>
                <a:uFillTx/>
                <a:latin typeface="Gill Sans MT"/>
                <a:ea typeface="+mj-ea"/>
                <a:cs typeface="Gill Sans MT"/>
              </a:rPr>
              <a:t> </a:t>
            </a:r>
            <a:r>
              <a:rPr kumimoji="0" lang="en-US" sz="3200" b="0" i="0" u="none" strike="noStrike" kern="1200" cap="none" spc="0" normalizeH="0" baseline="0" noProof="0" dirty="0" err="1">
                <a:ln>
                  <a:noFill/>
                </a:ln>
                <a:solidFill>
                  <a:srgbClr val="C00000"/>
                </a:solidFill>
                <a:effectLst/>
                <a:uLnTx/>
                <a:uFillTx/>
                <a:latin typeface="Gill Sans MT"/>
                <a:ea typeface="+mj-ea"/>
                <a:cs typeface="Gill Sans MT"/>
              </a:rPr>
              <a:t>quan</a:t>
            </a:r>
            <a:endParaRPr kumimoji="0" lang="en-US" sz="3200" b="1" i="0" u="none" strike="noStrike" kern="1200" cap="none" spc="0" normalizeH="0" baseline="0" noProof="0" dirty="0">
              <a:ln>
                <a:noFill/>
              </a:ln>
              <a:solidFill>
                <a:srgbClr val="C00000"/>
              </a:solidFill>
              <a:effectLst/>
              <a:uLnTx/>
              <a:uFillTx/>
              <a:latin typeface="Gill Sans MT"/>
              <a:ea typeface="+mj-ea"/>
              <a:cs typeface="Gill Sans MT"/>
            </a:endParaRPr>
          </a:p>
        </p:txBody>
      </p:sp>
      <p:pic>
        <p:nvPicPr>
          <p:cNvPr id="8" name="Picture 7" descr="Trang trình bày 9, bảng bên trái: Mẫu bảng điểm điều khiển hiển thị các hợp phần và điểm SCIL tương ứng, với tổng điểm là 52%.">
            <a:extLst>
              <a:ext uri="{FF2B5EF4-FFF2-40B4-BE49-F238E27FC236}">
                <a16:creationId xmlns:a16="http://schemas.microsoft.com/office/drawing/2014/main" id="{4CDF110A-E04F-462E-83ED-E7D3014AE0B2}"/>
              </a:ext>
            </a:extLst>
          </p:cNvPr>
          <p:cNvPicPr>
            <a:picLocks noChangeAspect="1"/>
          </p:cNvPicPr>
          <p:nvPr/>
        </p:nvPicPr>
        <p:blipFill>
          <a:blip r:embed="rId3"/>
          <a:stretch>
            <a:fillRect/>
          </a:stretch>
        </p:blipFill>
        <p:spPr>
          <a:xfrm>
            <a:off x="641645" y="2134148"/>
            <a:ext cx="5867400" cy="2362200"/>
          </a:xfrm>
          <a:prstGeom prst="rect">
            <a:avLst/>
          </a:prstGeom>
        </p:spPr>
      </p:pic>
      <p:pic>
        <p:nvPicPr>
          <p:cNvPr id="3" name="Picture 2" descr="Trang trình bày 9, sơ đồ bên phải: Biểu đồ radar chỉ báo năng lực hợp phần hiển thị điểm cho từng hợp phần bằng màu xanh lam so với mục tiêu được hiển thị bằng màu cam.">
            <a:extLst>
              <a:ext uri="{FF2B5EF4-FFF2-40B4-BE49-F238E27FC236}">
                <a16:creationId xmlns:a16="http://schemas.microsoft.com/office/drawing/2014/main" id="{8B370C90-ECE5-73CA-DC28-B9CBC82A64E0}"/>
              </a:ext>
            </a:extLst>
          </p:cNvPr>
          <p:cNvPicPr>
            <a:picLocks noChangeAspect="1"/>
          </p:cNvPicPr>
          <p:nvPr/>
        </p:nvPicPr>
        <p:blipFill>
          <a:blip r:embed="rId4"/>
          <a:stretch>
            <a:fillRect/>
          </a:stretch>
        </p:blipFill>
        <p:spPr>
          <a:xfrm>
            <a:off x="6686582" y="2134148"/>
            <a:ext cx="5258256" cy="3132091"/>
          </a:xfrm>
          <a:prstGeom prst="rect">
            <a:avLst/>
          </a:prstGeom>
          <a:ln>
            <a:solidFill>
              <a:schemeClr val="bg1">
                <a:lumMod val="50000"/>
              </a:schemeClr>
            </a:solidFill>
          </a:ln>
        </p:spPr>
      </p:pic>
      <p:sp>
        <p:nvSpPr>
          <p:cNvPr id="2" name="Slide Number Placeholder 4">
            <a:extLst>
              <a:ext uri="{FF2B5EF4-FFF2-40B4-BE49-F238E27FC236}">
                <a16:creationId xmlns:a16="http://schemas.microsoft.com/office/drawing/2014/main" id="{51E47FFB-826F-8309-8ACC-4303CC150AA4}"/>
              </a:ext>
            </a:extLst>
          </p:cNvPr>
          <p:cNvSpPr txBox="1">
            <a:spLocks/>
          </p:cNvSpPr>
          <p:nvPr/>
        </p:nvSpPr>
        <p:spPr>
          <a:xfrm>
            <a:off x="9780525" y="6504038"/>
            <a:ext cx="2133600" cy="2616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2782948-4DBE-204D-AB9E-B65E067054AE}" type="slidenum">
              <a:rPr lang="en-US" sz="1100"/>
              <a:pPr algn="r"/>
              <a:t>9</a:t>
            </a:fld>
            <a:endParaRPr lang="en-US" sz="1100"/>
          </a:p>
        </p:txBody>
      </p:sp>
      <p:sp>
        <p:nvSpPr>
          <p:cNvPr id="12" name="Footer Placeholder 3">
            <a:extLst>
              <a:ext uri="{FF2B5EF4-FFF2-40B4-BE49-F238E27FC236}">
                <a16:creationId xmlns:a16="http://schemas.microsoft.com/office/drawing/2014/main" id="{F84EF4F9-813F-2A57-A0E3-F3A6163B08C7}"/>
              </a:ext>
            </a:extLst>
          </p:cNvPr>
          <p:cNvSpPr txBox="1">
            <a:spLocks/>
          </p:cNvSpPr>
          <p:nvPr/>
        </p:nvSpPr>
        <p:spPr>
          <a:xfrm>
            <a:off x="1524000" y="6490156"/>
            <a:ext cx="8793126" cy="2538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t>THÀNH PHỐ SẠCH, ĐẠI DƯƠNG XANH</a:t>
            </a:r>
          </a:p>
        </p:txBody>
      </p:sp>
    </p:spTree>
    <p:extLst>
      <p:ext uri="{BB962C8B-B14F-4D97-AF65-F5344CB8AC3E}">
        <p14:creationId xmlns:p14="http://schemas.microsoft.com/office/powerpoint/2010/main" val="768695121"/>
      </p:ext>
    </p:extLst>
  </p:cSld>
  <p:clrMapOvr>
    <a:masterClrMapping/>
  </p:clrMapOvr>
</p:sld>
</file>

<file path=ppt/theme/theme1.xml><?xml version="1.0" encoding="utf-8"?>
<a:theme xmlns:a="http://schemas.openxmlformats.org/drawingml/2006/main" name="TtARD_PPT_Template">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0F5AF816E485449862D84BAFDA8E0E" ma:contentTypeVersion="4" ma:contentTypeDescription="Create a new document." ma:contentTypeScope="" ma:versionID="02ba15613ae12f722e803ddd179dc150">
  <xsd:schema xmlns:xsd="http://www.w3.org/2001/XMLSchema" xmlns:xs="http://www.w3.org/2001/XMLSchema" xmlns:p="http://schemas.microsoft.com/office/2006/metadata/properties" xmlns:ns2="27cfade1-b8d0-4710-a4f7-926d27f1794f" targetNamespace="http://schemas.microsoft.com/office/2006/metadata/properties" ma:root="true" ma:fieldsID="09b50e5d76264da56720d50e47709511" ns2:_="">
    <xsd:import namespace="27cfade1-b8d0-4710-a4f7-926d27f179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cfade1-b8d0-4710-a4f7-926d27f179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158E14-B2A9-4050-A356-7E6C5D1CA20E}">
  <ds:schemaRefs>
    <ds:schemaRef ds:uri="http://schemas.microsoft.com/office/2006/documentManagement/types"/>
    <ds:schemaRef ds:uri="http://schemas.openxmlformats.org/package/2006/metadata/core-properties"/>
    <ds:schemaRef ds:uri="27cfade1-b8d0-4710-a4f7-926d27f1794f"/>
    <ds:schemaRef ds:uri="http://purl.org/dc/dcmitype/"/>
    <ds:schemaRef ds:uri="http://schemas.microsoft.com/office/2006/metadata/properties"/>
    <ds:schemaRef ds:uri="http://purl.org/dc/terms/"/>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B41A4861-9933-41E1-A169-77B7BF8C12E1}">
  <ds:schemaRefs>
    <ds:schemaRef ds:uri="http://schemas.microsoft.com/office/2006/metadata/contentType"/>
    <ds:schemaRef ds:uri="http://schemas.microsoft.com/office/2006/metadata/properties/metaAttributes"/>
    <ds:schemaRef ds:uri="http://www.w3.org/2000/xmlns/"/>
    <ds:schemaRef ds:uri="http://www.w3.org/2001/XMLSchema"/>
    <ds:schemaRef ds:uri="27cfade1-b8d0-4710-a4f7-926d27f1794f"/>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58AFED-DC49-480F-9E41-3BC3342F33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Wood Type</Template>
  <TotalTime>16246</TotalTime>
  <Words>4640</Words>
  <Application>Microsoft Office PowerPoint</Application>
  <PresentationFormat>Widescreen</PresentationFormat>
  <Paragraphs>460</Paragraphs>
  <Slides>33</Slides>
  <Notes>25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3" baseType="lpstr">
      <vt:lpstr>Arial</vt:lpstr>
      <vt:lpstr>Arial</vt:lpstr>
      <vt:lpstr>Calibri</vt:lpstr>
      <vt:lpstr>Gill Sans</vt:lpstr>
      <vt:lpstr>Gill Sans MT</vt:lpstr>
      <vt:lpstr>Helvetica</vt:lpstr>
      <vt:lpstr>Lucida Grande</vt:lpstr>
      <vt:lpstr>Trebuchet MS</vt:lpstr>
      <vt:lpstr>TtARD_PPT_Template</vt:lpstr>
      <vt:lpstr>Worksheet</vt:lpstr>
      <vt:lpstr>Thành phố sạch, Đại dương xanh </vt:lpstr>
      <vt:lpstr>Slide 2</vt:lpstr>
      <vt:lpstr>Giới thiệu ban đầu </vt:lpstr>
      <vt:lpstr>Phần 1  Thông tin ban đầu</vt:lpstr>
      <vt:lpstr>Công cụ đánh giá chỉ số năng lực quản lý chất thải rắn tại địa phương (gọi tắt là chỉ số năng lực) </vt:lpstr>
      <vt:lpstr>Công cụ đánh giá chỉ số năng lực quản lý chat thải rắn của địa phương </vt:lpstr>
      <vt:lpstr>Công cụ đánh giá</vt:lpstr>
      <vt:lpstr>Điểm số của bộ chỉ số</vt:lpstr>
      <vt:lpstr>Ví dụ về bảng điểm số tổng quan</vt:lpstr>
      <vt:lpstr>Quy trình thực hiện chỉ số đánh giá năng lực </vt:lpstr>
      <vt:lpstr>Phần 2  Tại sao phải thực hiện đánh giá năng lực</vt:lpstr>
      <vt:lpstr>”Năng lực” là gì? </vt:lpstr>
      <vt:lpstr>Tại sao CCBO xây dung bộ công cụ đánh giá?</vt:lpstr>
      <vt:lpstr>Lợi ích khi thực hiện đánh giá năng lực</vt:lpstr>
      <vt:lpstr>Phần 3  Thực hiện đánh giá năng lực quản lý chất thải rắn như thể nào</vt:lpstr>
      <vt:lpstr>Tổ chức các cuộc họp nhóm và hoàn thiện đánh giá</vt:lpstr>
      <vt:lpstr>Khảo sát đánh giá?</vt:lpstr>
      <vt:lpstr>Thu thập tài liệu</vt:lpstr>
      <vt:lpstr>Lưu trữ tài liệu</vt:lpstr>
      <vt:lpstr>Xác thực tài liệu</vt:lpstr>
      <vt:lpstr>Lập bảng điểm số đánh giá</vt:lpstr>
      <vt:lpstr>Hệ thống cập nhật tự động của công cụ</vt:lpstr>
      <vt:lpstr>Phân tích dữ liệu</vt:lpstr>
      <vt:lpstr>Ví dụ về việc phân tích có thể cho ta thấy điều gì.</vt:lpstr>
      <vt:lpstr>Các đề xuất ưu tiên</vt:lpstr>
      <vt:lpstr>Chuẩn bị báo cáo</vt:lpstr>
      <vt:lpstr>Phần 4  Vai trò và trách nhiệm</vt:lpstr>
      <vt:lpstr>Vai trò của trưởng nhóm đánh giá?</vt:lpstr>
      <vt:lpstr>Vai trò của điều phối viên?</vt:lpstr>
      <vt:lpstr>Vai trò của nhóm đánh giá (SIG) </vt:lpstr>
      <vt:lpstr>Phần 5  Các bước tiếp theo</vt:lpstr>
      <vt:lpstr>  Đề xuất kế hoạch thực hiện đánh giá</vt:lpstr>
      <vt:lpstr> [Tên người trình bày] [Chức vụ] [Thông tin về thư điện tử] [Thông tin về số điện thoại]  </vt:lpstr>
    </vt:vector>
  </TitlesOfParts>
  <Company>Tetra Tech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Edwardsen, Matthew</dc:creator>
  <cp:keywords>power point; PowerPoint template; communications; ppt; presentation template; marketing; branding</cp:keywords>
  <cp:lastModifiedBy>Donnelly, Melinda</cp:lastModifiedBy>
  <cp:revision>721</cp:revision>
  <dcterms:created xsi:type="dcterms:W3CDTF">2014-04-04T09:55:22Z</dcterms:created>
  <dcterms:modified xsi:type="dcterms:W3CDTF">2024-10-10T20:34:13Z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0x010100260F5AF816E485449862D84BAFDA8E0E</vt:lpwstr>
  </property>
  <property fmtid="{D5CDD505-2E9C-101B-9397-08002B2CF9AE}" pid="3" name="TaxKeyword">
    <vt:lpwstr>725;#communications|44bf9f92-9943-4e20-8ec1-3ca74ac63611;#741;#power point|a6d6a39a-949d-4155-bfdd-9875a2a80fde;#724;#branding|ae84443a-2ba9-4986-9461-e1ff148bb04b;#4;#marketing|8eab9873-c4f0-4878-a3c1-a2f64c216a6f;#740;#ppt|543b4cd8-4b96-45e9-abbe-bc92e7</vt:lpwstr>
  </property>
  <property fmtid="{D5CDD505-2E9C-101B-9397-08002B2CF9AE}" pid="4" name="Document Type">
    <vt:lpwstr>149;#template|d9a3ba01-b7df-4a82-bebc-5e90af06eae5</vt:lpwstr>
  </property>
</Properties>
</file>